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  <p:sldMasterId id="2147483674" r:id="rId5"/>
  </p:sldMasterIdLst>
  <p:notesMasterIdLst>
    <p:notesMasterId r:id="rId22"/>
  </p:notesMasterIdLst>
  <p:handoutMasterIdLst>
    <p:handoutMasterId r:id="rId23"/>
  </p:handoutMasterIdLst>
  <p:sldIdLst>
    <p:sldId id="274" r:id="rId6"/>
    <p:sldId id="279" r:id="rId7"/>
    <p:sldId id="268" r:id="rId8"/>
    <p:sldId id="270" r:id="rId9"/>
    <p:sldId id="271" r:id="rId10"/>
    <p:sldId id="272" r:id="rId11"/>
    <p:sldId id="273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69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CEC9DE-3826-3EFF-D9A9-1372272481CD}" v="21" dt="2026-06-06T09:31:35.5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78" autoAdjust="0"/>
    <p:restoredTop sz="94660"/>
  </p:normalViewPr>
  <p:slideViewPr>
    <p:cSldViewPr snapToGrid="0">
      <p:cViewPr varScale="1">
        <p:scale>
          <a:sx n="76" d="100"/>
          <a:sy n="76" d="100"/>
        </p:scale>
        <p:origin x="82" y="10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dLbl>
              <c:idx val="0"/>
              <c:layout>
                <c:manualLayout>
                  <c:x val="2.8266580860084798E-2"/>
                  <c:y val="-3.660870516185476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9C-44CD-8040-0C9DA9B6A0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</c:v>
                </c:pt>
                <c:pt idx="1">
                  <c:v>139</c:v>
                </c:pt>
                <c:pt idx="2">
                  <c:v>5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143</c:v>
                </c:pt>
                <c:pt idx="2">
                  <c:v>2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134</c:v>
                </c:pt>
                <c:pt idx="2">
                  <c:v>13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144</c:v>
                </c:pt>
                <c:pt idx="2">
                  <c:v>2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122</c:v>
                </c:pt>
                <c:pt idx="2">
                  <c:v>16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</c:v>
                </c:pt>
                <c:pt idx="1">
                  <c:v>147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</c:v>
                </c:pt>
                <c:pt idx="1">
                  <c:v>130</c:v>
                </c:pt>
                <c:pt idx="2">
                  <c:v>7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</c:v>
                </c:pt>
                <c:pt idx="1">
                  <c:v>131</c:v>
                </c:pt>
                <c:pt idx="2">
                  <c:v>7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130</c:v>
                </c:pt>
                <c:pt idx="2">
                  <c:v>6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117</c:v>
                </c:pt>
                <c:pt idx="2">
                  <c:v>17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143</c:v>
                </c:pt>
                <c:pt idx="2">
                  <c:v>6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0</c:v>
                </c:pt>
                <c:pt idx="1">
                  <c:v>143</c:v>
                </c:pt>
                <c:pt idx="2">
                  <c:v>2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48061607600662"/>
          <c:y val="0.14303542646514822"/>
          <c:w val="0.67022268866979295"/>
          <c:h val="0.69098352533953378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9C-44CD-8040-0C9DA9B6A0D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9C-44CD-8040-0C9DA9B6A0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9C-44CD-8040-0C9DA9B6A0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9C-44CD-8040-0C9DA9B6A0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Feuil1!$A$2:$A$5</c:f>
              <c:strCache>
                <c:ptCount val="4"/>
                <c:pt idx="0">
                  <c:v>EN BLANCO</c:v>
                </c:pt>
                <c:pt idx="1">
                  <c:v>A FAVOR</c:v>
                </c:pt>
                <c:pt idx="2">
                  <c:v>ABSTENCION </c:v>
                </c:pt>
                <c:pt idx="3">
                  <c:v>EN CONTRA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</c:v>
                </c:pt>
                <c:pt idx="1">
                  <c:v>133</c:v>
                </c:pt>
                <c:pt idx="2">
                  <c:v>10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99C-44CD-8040-0C9DA9B6A0D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6625103906899419E-2"/>
          <c:y val="0.75315166771915876"/>
          <c:w val="0.93848711554447217"/>
          <c:h val="0.244157624763385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DC2D0EA-F24B-E9A9-32F7-3558847062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E8D6C4B-291F-029E-FF7F-60B7F3DEA2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3FCB1-1D23-4A6C-A3D2-DB9E4EC32131}" type="datetimeFigureOut">
              <a:rPr lang="es-ES" smtClean="0"/>
              <a:t>13/06/2026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18A4E87-CC8D-FA74-4D3D-B928740EE4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D62B51F-9053-F7DC-F0F6-A29B386459E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77286-CE1D-469C-8A14-EFCD076CE56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1848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8C2D3-F84B-473A-AAAB-06CE587EA8D0}" type="datetimeFigureOut">
              <a:rPr lang="fr-FR" smtClean="0"/>
              <a:t>13/06/2026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ED26F-1F54-463D-B316-BCFB866D5332}" type="slidenum">
              <a:rPr lang="fr-FR" smtClean="0"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25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371AF-6A1F-420A-74BD-DF8F1C8AE2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62698" y="1470215"/>
            <a:ext cx="6866604" cy="1860473"/>
          </a:xfrm>
        </p:spPr>
        <p:txBody>
          <a:bodyPr wrap="square" tIns="288000" anchor="t" anchorCtr="0">
            <a:spAutoFit/>
          </a:bodyPr>
          <a:lstStyle>
            <a:lvl1pPr algn="ctr">
              <a:defRPr sz="5500" kern="2000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DEMOGRAFÍA EN REDES SOCIALES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B3EAE16-351C-B9B4-7E2A-7F4DFF55B7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52237" y="6471749"/>
            <a:ext cx="481222" cy="237757"/>
          </a:xfrm>
        </p:spPr>
        <p:txBody>
          <a:bodyPr wrap="none">
            <a:spAutoFit/>
          </a:bodyPr>
          <a:lstStyle>
            <a:lvl1pPr marL="0" indent="0" algn="r">
              <a:buNone/>
              <a:defRPr sz="105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91B47E58-3923-1AC5-C4F7-8D4F026D9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8681" y="6471749"/>
            <a:ext cx="614271" cy="237757"/>
          </a:xfrm>
        </p:spPr>
        <p:txBody>
          <a:bodyPr wrap="none">
            <a:spAutoFit/>
          </a:bodyPr>
          <a:lstStyle>
            <a:lvl1pPr marL="0" indent="0" algn="l">
              <a:buNone/>
              <a:defRPr sz="105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/>
              <a:t>Auteur</a:t>
            </a:r>
          </a:p>
        </p:txBody>
      </p:sp>
      <p:pic>
        <p:nvPicPr>
          <p:cNvPr id="4" name="Imagen 3" descr="Un letrero azul con letras blancas en un fondo blanco&#10;&#10;Descripción generada automáticamente con confianza baja">
            <a:extLst>
              <a:ext uri="{FF2B5EF4-FFF2-40B4-BE49-F238E27FC236}">
                <a16:creationId xmlns:a16="http://schemas.microsoft.com/office/drawing/2014/main" id="{192A1670-A7F6-0E08-BBB2-53F74C0F4D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575" y="4521253"/>
            <a:ext cx="1664850" cy="164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340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BBBFD222-775B-F89F-0ED5-14CCB3B0B02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492875"/>
          </a:xfrm>
        </p:spPr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46813" y="1429598"/>
            <a:ext cx="1098378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TÍTULO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0988919-C2CA-9794-D111-0DCCE8170E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58124"/>
            <a:ext cx="5485797" cy="557451"/>
          </a:xfrm>
          <a:solidFill>
            <a:schemeClr val="bg2"/>
          </a:solidFill>
        </p:spPr>
        <p:txBody>
          <a:bodyPr tIns="72000" bIns="0"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77DBF03-999E-7D27-7FA0-617AA1C9035D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D9999C76-75A1-4F8F-4FF6-0E210B7F66E5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367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COLONNE +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71387" y="1742392"/>
            <a:ext cx="917239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0623" y="2586083"/>
            <a:ext cx="4138766" cy="350981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F0742312-27DE-A337-DFE6-741027501E59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93327" y="1701134"/>
            <a:ext cx="6598674" cy="4791742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E5B191C-D9C6-DA5A-FFE4-FE7FCC840571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F632555-33F6-42D8-1AE4-210D6C70BD39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6341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COLONNE +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71387" y="1742392"/>
            <a:ext cx="917239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0623" y="2586083"/>
            <a:ext cx="4138766" cy="350981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7" name="Espace réservé du tableau 6">
            <a:extLst>
              <a:ext uri="{FF2B5EF4-FFF2-40B4-BE49-F238E27FC236}">
                <a16:creationId xmlns:a16="http://schemas.microsoft.com/office/drawing/2014/main" id="{35797AC7-A55C-CDE4-BC96-4B3840D665A7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5702503" y="1612644"/>
            <a:ext cx="6201747" cy="4791742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661EE72-2536-1879-711E-B3C1870FB3BF}"/>
              </a:ext>
            </a:extLst>
          </p:cNvPr>
          <p:cNvSpPr txBox="1"/>
          <p:nvPr userDrawn="1"/>
        </p:nvSpPr>
        <p:spPr>
          <a:xfrm>
            <a:off x="442452" y="579662"/>
            <a:ext cx="2584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  <a:p>
            <a:pPr algn="l"/>
            <a:endParaRPr lang="fr-FR" sz="1200" cap="all" baseline="0">
              <a:solidFill>
                <a:schemeClr val="bg2"/>
              </a:solidFill>
              <a:latin typeface="+mj-lt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2893988-587B-636F-32B1-202A33F1CC88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3895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BAT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93AA27B0-4518-1760-4D4A-1176316AD16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67657" y="2471510"/>
            <a:ext cx="815157" cy="583993"/>
          </a:xfrm>
          <a:prstGeom prst="rect">
            <a:avLst/>
          </a:prstGeom>
        </p:spPr>
      </p:pic>
      <p:sp>
        <p:nvSpPr>
          <p:cNvPr id="9" name="Espace réservé du texte 16">
            <a:extLst>
              <a:ext uri="{FF2B5EF4-FFF2-40B4-BE49-F238E27FC236}">
                <a16:creationId xmlns:a16="http://schemas.microsoft.com/office/drawing/2014/main" id="{61E47FFD-5920-BD78-2673-148B2F250A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30410" y="3286985"/>
            <a:ext cx="3489649" cy="369332"/>
          </a:xfrm>
        </p:spPr>
        <p:txBody>
          <a:bodyPr wrap="square">
            <a:spAutoFit/>
          </a:bodyPr>
          <a:lstStyle>
            <a:lvl1pPr marL="0" indent="0" algn="ctr">
              <a:buNone/>
              <a:defRPr sz="2000" b="1" i="1" cap="none" baseline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/>
              <a:t>Texto libre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D1A51FE-D5C4-DFF4-5F72-DFE9305D3E7D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D34053EB-784A-7E06-750D-45CD12948735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471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7" name="Espace réservé du graphique SmartArt 6">
            <a:extLst>
              <a:ext uri="{FF2B5EF4-FFF2-40B4-BE49-F238E27FC236}">
                <a16:creationId xmlns:a16="http://schemas.microsoft.com/office/drawing/2014/main" id="{2D6058F5-63B2-005D-68CE-DF044DB9F043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1622321" y="1697657"/>
            <a:ext cx="8947355" cy="415925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7A3889-791C-5C16-71F9-4534C7F566E1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4B7AEAB-33C0-209D-0562-15B1A88254C7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172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F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91B47E58-3923-1AC5-C4F7-8D4F026D9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68146" y="4653985"/>
            <a:ext cx="3489649" cy="313932"/>
          </a:xfrm>
        </p:spPr>
        <p:txBody>
          <a:bodyPr wrap="square">
            <a:spAutoFit/>
          </a:bodyPr>
          <a:lstStyle>
            <a:lvl1pPr marL="0" indent="0" algn="ctr">
              <a:buNone/>
              <a:defRPr sz="1600" b="1" cap="none" baseline="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/>
              <a:t>Texto libre</a:t>
            </a:r>
          </a:p>
        </p:txBody>
      </p:sp>
      <p:sp>
        <p:nvSpPr>
          <p:cNvPr id="4" name="Titre 2">
            <a:extLst>
              <a:ext uri="{FF2B5EF4-FFF2-40B4-BE49-F238E27FC236}">
                <a16:creationId xmlns:a16="http://schemas.microsoft.com/office/drawing/2014/main" id="{6F565C48-FF58-F75C-8B75-C702ED4AB031}"/>
              </a:ext>
            </a:extLst>
          </p:cNvPr>
          <p:cNvSpPr txBox="1">
            <a:spLocks/>
          </p:cNvSpPr>
          <p:nvPr userDrawn="1"/>
        </p:nvSpPr>
        <p:spPr>
          <a:xfrm>
            <a:off x="2286000" y="1102568"/>
            <a:ext cx="7619999" cy="283462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kern="1200" cap="all" baseline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6600" err="1">
                <a:solidFill>
                  <a:schemeClr val="bg1"/>
                </a:solidFill>
              </a:rPr>
              <a:t>Combatimos</a:t>
            </a:r>
            <a:r>
              <a:rPr lang="fr-FR" sz="6600">
                <a:solidFill>
                  <a:schemeClr val="bg1"/>
                </a:solidFill>
              </a:rPr>
              <a:t> </a:t>
            </a:r>
            <a:r>
              <a:rPr lang="fr-FR" sz="6600" err="1">
                <a:solidFill>
                  <a:schemeClr val="bg1"/>
                </a:solidFill>
              </a:rPr>
              <a:t>todas</a:t>
            </a:r>
            <a:r>
              <a:rPr lang="fr-FR" sz="6600">
                <a:solidFill>
                  <a:schemeClr val="bg1"/>
                </a:solidFill>
              </a:rPr>
              <a:t> las </a:t>
            </a:r>
            <a:r>
              <a:rPr lang="fr-FR" sz="6600" err="1">
                <a:solidFill>
                  <a:schemeClr val="bg1"/>
                </a:solidFill>
              </a:rPr>
              <a:t>enfermedades</a:t>
            </a:r>
            <a:r>
              <a:rPr lang="fr-FR" sz="6600">
                <a:solidFill>
                  <a:schemeClr val="bg1"/>
                </a:solidFill>
              </a:rPr>
              <a:t>, </a:t>
            </a:r>
            <a:r>
              <a:rPr lang="fr-FR" sz="6600" err="1">
                <a:solidFill>
                  <a:schemeClr val="bg1"/>
                </a:solidFill>
              </a:rPr>
              <a:t>incluida</a:t>
            </a:r>
            <a:r>
              <a:rPr lang="fr-FR" sz="6600">
                <a:solidFill>
                  <a:schemeClr val="bg1"/>
                </a:solidFill>
              </a:rPr>
              <a:t> la </a:t>
            </a:r>
            <a:r>
              <a:rPr lang="fr-FR" sz="6600" err="1">
                <a:solidFill>
                  <a:schemeClr val="bg1"/>
                </a:solidFill>
              </a:rPr>
              <a:t>injusticia</a:t>
            </a:r>
            <a:endParaRPr lang="fr-FR" sz="6600">
              <a:solidFill>
                <a:schemeClr val="bg1"/>
              </a:solidFill>
            </a:endParaRPr>
          </a:p>
        </p:txBody>
      </p:sp>
      <p:sp>
        <p:nvSpPr>
          <p:cNvPr id="7" name="Titre 2">
            <a:extLst>
              <a:ext uri="{FF2B5EF4-FFF2-40B4-BE49-F238E27FC236}">
                <a16:creationId xmlns:a16="http://schemas.microsoft.com/office/drawing/2014/main" id="{629EFD96-7791-1042-FD1C-69260D5F706A}"/>
              </a:ext>
            </a:extLst>
          </p:cNvPr>
          <p:cNvSpPr txBox="1">
            <a:spLocks/>
          </p:cNvSpPr>
          <p:nvPr userDrawn="1"/>
        </p:nvSpPr>
        <p:spPr>
          <a:xfrm>
            <a:off x="4542964" y="3937190"/>
            <a:ext cx="2576347" cy="423278"/>
          </a:xfrm>
          <a:prstGeom prst="rect">
            <a:avLst/>
          </a:prstGeom>
          <a:solidFill>
            <a:schemeClr val="accent4"/>
          </a:solidFill>
        </p:spPr>
        <p:txBody>
          <a:bodyPr vert="horz" wrap="none" lIns="91440" tIns="90000" rIns="91440" bIns="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kern="1200" cap="all" baseline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>
                <a:solidFill>
                  <a:schemeClr val="bg1"/>
                </a:solidFill>
              </a:rPr>
              <a:t>Médicos del </a:t>
            </a:r>
            <a:r>
              <a:rPr lang="fr-FR" sz="2400" err="1">
                <a:solidFill>
                  <a:schemeClr val="bg1"/>
                </a:solidFill>
              </a:rPr>
              <a:t>mundo</a:t>
            </a:r>
            <a:endParaRPr lang="fr-FR" sz="2400">
              <a:solidFill>
                <a:schemeClr val="bg1"/>
              </a:solidFill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B3699DFA-DA1F-67E8-EB14-082E47AE5EE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67557">
            <a:off x="9352043" y="3145327"/>
            <a:ext cx="1114873" cy="109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6350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371AF-6A1F-420A-74BD-DF8F1C8AE2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62698" y="1470215"/>
            <a:ext cx="6866604" cy="1098726"/>
          </a:xfrm>
        </p:spPr>
        <p:txBody>
          <a:bodyPr wrap="square" tIns="288000" anchor="t" anchorCtr="0">
            <a:spAutoFit/>
          </a:bodyPr>
          <a:lstStyle>
            <a:lvl1pPr algn="ctr">
              <a:defRPr sz="5500" kern="2000"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Lorem ipsum </a:t>
            </a:r>
            <a:r>
              <a:rPr lang="fr-FR" dirty="0" err="1"/>
              <a:t>aemet</a:t>
            </a:r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B3EAE16-351C-B9B4-7E2A-7F4DFF55B7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52237" y="6471749"/>
            <a:ext cx="481222" cy="237757"/>
          </a:xfrm>
        </p:spPr>
        <p:txBody>
          <a:bodyPr wrap="none">
            <a:spAutoFit/>
          </a:bodyPr>
          <a:lstStyle>
            <a:lvl1pPr marL="0" indent="0" algn="r">
              <a:buNone/>
              <a:defRPr sz="105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91B47E58-3923-1AC5-C4F7-8D4F026D9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8681" y="6471749"/>
            <a:ext cx="614271" cy="237757"/>
          </a:xfrm>
        </p:spPr>
        <p:txBody>
          <a:bodyPr wrap="none">
            <a:spAutoFit/>
          </a:bodyPr>
          <a:lstStyle>
            <a:lvl1pPr marL="0" indent="0" algn="l">
              <a:buNone/>
              <a:defRPr sz="1050" cap="none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/>
              <a:t>Auteur</a:t>
            </a:r>
          </a:p>
        </p:txBody>
      </p:sp>
      <p:pic>
        <p:nvPicPr>
          <p:cNvPr id="4" name="Imagen 3" descr="Un letrero azul con letras blancas en un fondo blanco&#10;&#10;Descripción generada automáticamente con confianza baja">
            <a:extLst>
              <a:ext uri="{FF2B5EF4-FFF2-40B4-BE49-F238E27FC236}">
                <a16:creationId xmlns:a16="http://schemas.microsoft.com/office/drawing/2014/main" id="{192A1670-A7F6-0E08-BBB2-53F74C0F4D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575" y="4565185"/>
            <a:ext cx="1664850" cy="164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4494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92875"/>
            <a:ext cx="27432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31510" y="6482377"/>
            <a:ext cx="382229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0C188D-A00B-3411-50CB-682D3A1FFF07}"/>
              </a:ext>
            </a:extLst>
          </p:cNvPr>
          <p:cNvSpPr/>
          <p:nvPr userDrawn="1"/>
        </p:nvSpPr>
        <p:spPr>
          <a:xfrm>
            <a:off x="0" y="0"/>
            <a:ext cx="12192000" cy="130769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EF917E7-8F46-5D10-CA19-0EA66E77207E}"/>
              </a:ext>
            </a:extLst>
          </p:cNvPr>
          <p:cNvSpPr txBox="1"/>
          <p:nvPr userDrawn="1"/>
        </p:nvSpPr>
        <p:spPr>
          <a:xfrm>
            <a:off x="3581400" y="266266"/>
            <a:ext cx="50144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500" cap="all" baseline="0">
                <a:solidFill>
                  <a:schemeClr val="accent4"/>
                </a:solidFill>
                <a:latin typeface="+mj-lt"/>
              </a:rPr>
              <a:t>CONTENIDO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AE4F4442-D1AA-9F4A-1B75-E38E598BDE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4337" y="1957586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16" name="Espace réservé du texte 13">
            <a:extLst>
              <a:ext uri="{FF2B5EF4-FFF2-40B4-BE49-F238E27FC236}">
                <a16:creationId xmlns:a16="http://schemas.microsoft.com/office/drawing/2014/main" id="{30B954FC-0883-F1F8-EBE7-5D88D3B9DE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78197" y="2366325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C5851245-1542-27A7-3505-9A902A20F7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04333" y="2819848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AFAE3179-0BEA-C3B2-E9CB-5858C9C962C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78197" y="3228587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922B48DC-D0C5-7A21-A3FC-20B360F0D1F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04333" y="3682110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9F1453DE-87D0-880D-C70A-9AA15DC9969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78197" y="4090849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  <p:sp>
        <p:nvSpPr>
          <p:cNvPr id="21" name="Espace réservé du texte 13">
            <a:extLst>
              <a:ext uri="{FF2B5EF4-FFF2-40B4-BE49-F238E27FC236}">
                <a16:creationId xmlns:a16="http://schemas.microsoft.com/office/drawing/2014/main" id="{F8DD4DE2-AD74-84DA-3F29-4871ECDDDB1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4333" y="4544372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22" name="Espace réservé du texte 13">
            <a:extLst>
              <a:ext uri="{FF2B5EF4-FFF2-40B4-BE49-F238E27FC236}">
                <a16:creationId xmlns:a16="http://schemas.microsoft.com/office/drawing/2014/main" id="{17DEAF91-23DD-609F-31AB-CDF58D9269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78197" y="4953111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  <p:sp>
        <p:nvSpPr>
          <p:cNvPr id="23" name="Espace réservé du texte 13">
            <a:extLst>
              <a:ext uri="{FF2B5EF4-FFF2-40B4-BE49-F238E27FC236}">
                <a16:creationId xmlns:a16="http://schemas.microsoft.com/office/drawing/2014/main" id="{FA8C6729-F839-FA9D-404C-8D3200F5238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804333" y="5406634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24" name="Espace réservé du texte 13">
            <a:extLst>
              <a:ext uri="{FF2B5EF4-FFF2-40B4-BE49-F238E27FC236}">
                <a16:creationId xmlns:a16="http://schemas.microsoft.com/office/drawing/2014/main" id="{77F10123-D82B-931F-70E9-90C0309792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78197" y="5815373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</p:spTree>
    <p:extLst>
      <p:ext uri="{BB962C8B-B14F-4D97-AF65-F5344CB8AC3E}">
        <p14:creationId xmlns:p14="http://schemas.microsoft.com/office/powerpoint/2010/main" val="19511730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46814" y="1719309"/>
            <a:ext cx="1098378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TÍTULO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26617" y="2586083"/>
            <a:ext cx="4138766" cy="1392689"/>
          </a:xfrm>
        </p:spPr>
        <p:txBody>
          <a:bodyPr/>
          <a:lstStyle>
            <a:lvl1pPr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3pPr>
              <a:defRPr/>
            </a:lvl3pPr>
            <a:lvl4pPr algn="l">
              <a:defRPr/>
            </a:lvl4pPr>
            <a:lvl5pPr marL="648000" indent="0">
              <a:buNone/>
              <a:defRPr/>
            </a:lvl5pPr>
          </a:lstStyle>
          <a:p>
            <a:pPr lvl="0"/>
            <a:r>
              <a:rPr lang="en-US"/>
              <a:t>Click to change the text styles on the screen</a:t>
            </a:r>
            <a:endParaRPr lang="fr-FR"/>
          </a:p>
          <a:p>
            <a:pPr lvl="3"/>
            <a:r>
              <a:rPr lang="fr-FR"/>
              <a:t>Tercer </a:t>
            </a:r>
            <a:r>
              <a:rPr lang="fr-FR" err="1"/>
              <a:t>nivel</a:t>
            </a:r>
            <a:endParaRPr lang="fr-FR"/>
          </a:p>
          <a:p>
            <a:pPr lvl="3"/>
            <a:r>
              <a:rPr lang="fr-FR" err="1"/>
              <a:t>Cuarto</a:t>
            </a:r>
            <a:r>
              <a:rPr lang="fr-FR"/>
              <a:t> </a:t>
            </a:r>
            <a:r>
              <a:rPr lang="fr-FR" err="1"/>
              <a:t>nivel</a:t>
            </a:r>
            <a:endParaRPr lang="fr-FR"/>
          </a:p>
          <a:p>
            <a:pPr lvl="3"/>
            <a:r>
              <a:rPr lang="fr-FR"/>
              <a:t>Quinto </a:t>
            </a:r>
            <a:r>
              <a:rPr lang="fr-FR" err="1"/>
              <a:t>nivel</a:t>
            </a:r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BEC557A-D389-17E5-FD9E-8D07472DD39F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5FA1375B-FBCE-76E4-960F-E4BD9FCA4AE5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1163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90191" y="1746906"/>
            <a:ext cx="1098378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TÍTULO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69994" y="2586083"/>
            <a:ext cx="4138766" cy="3565335"/>
          </a:xfrm>
        </p:spPr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Segundo </a:t>
            </a:r>
            <a:r>
              <a:rPr lang="fr-FR" err="1"/>
              <a:t>nivel</a:t>
            </a:r>
            <a:endParaRPr lang="fr-FR"/>
          </a:p>
          <a:p>
            <a:pPr lvl="2"/>
            <a:r>
              <a:rPr lang="fr-FR"/>
              <a:t>Tercer </a:t>
            </a:r>
            <a:r>
              <a:rPr lang="fr-FR" err="1"/>
              <a:t>nivel</a:t>
            </a:r>
            <a:endParaRPr lang="fr-FR"/>
          </a:p>
          <a:p>
            <a:pPr lvl="3"/>
            <a:r>
              <a:rPr lang="fr-FR" err="1"/>
              <a:t>Cuarto</a:t>
            </a:r>
            <a:r>
              <a:rPr lang="fr-FR"/>
              <a:t> </a:t>
            </a:r>
            <a:r>
              <a:rPr lang="fr-FR" err="1"/>
              <a:t>nivel</a:t>
            </a:r>
            <a:endParaRPr lang="fr-FR"/>
          </a:p>
          <a:p>
            <a:pPr lvl="4"/>
            <a:r>
              <a:rPr lang="fr-FR"/>
              <a:t>Quinto </a:t>
            </a:r>
            <a:r>
              <a:rPr lang="fr-FR" err="1"/>
              <a:t>nivel</a:t>
            </a:r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DF715436-E4E4-3A1D-DE0C-6026E5BDCD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8D32E26E-19FA-63A3-E63C-5B87E9A6AF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8674" y="2586083"/>
            <a:ext cx="4138766" cy="3565335"/>
          </a:xfrm>
        </p:spPr>
        <p:txBody>
          <a:bodyPr/>
          <a:lstStyle/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Segundo </a:t>
            </a:r>
            <a:r>
              <a:rPr lang="fr-FR" err="1"/>
              <a:t>nivel</a:t>
            </a:r>
            <a:endParaRPr lang="fr-FR"/>
          </a:p>
          <a:p>
            <a:pPr lvl="2"/>
            <a:r>
              <a:rPr lang="fr-FR"/>
              <a:t>Tercer </a:t>
            </a:r>
            <a:r>
              <a:rPr lang="fr-FR" err="1"/>
              <a:t>nivel</a:t>
            </a:r>
            <a:endParaRPr lang="fr-FR"/>
          </a:p>
          <a:p>
            <a:pPr lvl="3"/>
            <a:r>
              <a:rPr lang="fr-FR" err="1"/>
              <a:t>Cuarto</a:t>
            </a:r>
            <a:r>
              <a:rPr lang="fr-FR"/>
              <a:t> </a:t>
            </a:r>
            <a:r>
              <a:rPr lang="fr-FR" err="1"/>
              <a:t>nivel</a:t>
            </a:r>
            <a:endParaRPr lang="fr-FR"/>
          </a:p>
          <a:p>
            <a:pPr lvl="4"/>
            <a:r>
              <a:rPr lang="fr-FR"/>
              <a:t>Quinto </a:t>
            </a:r>
            <a:r>
              <a:rPr lang="fr-FR" err="1"/>
              <a:t>nivel</a:t>
            </a:r>
            <a:endParaRPr lang="fr-FR"/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4747BE72-6BA6-AEA9-3CEC-B3969622969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18870" y="1747089"/>
            <a:ext cx="1098378" cy="534368"/>
          </a:xfrm>
          <a:solidFill>
            <a:schemeClr val="bg2"/>
          </a:solidFill>
          <a:ln>
            <a:noFill/>
          </a:ln>
        </p:spPr>
        <p:txBody>
          <a:bodyPr vert="horz" wrap="none" lIns="91440" tIns="72000" rIns="9144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000" kern="1200" cap="all" baseline="0" dirty="0">
                <a:solidFill>
                  <a:schemeClr val="bg1"/>
                </a:solidFill>
                <a:latin typeface="+mj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23EA5F2-AF36-AEE3-F79C-F28106759A1D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7A50A5B-8ADF-41F1-A299-F20DF0162536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6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70909" y="548309"/>
            <a:ext cx="1850186" cy="577081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FACEBOOK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582ECAB-9F9B-A0DC-A2C5-253FAA6C874C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223FE5AB-245E-93F2-AFA7-B681C3D8E5B9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F724380A-3E8E-5F3C-94C1-ED02615493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2452" y="2100805"/>
            <a:ext cx="7236619" cy="269427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2D87C10-8166-D7D9-361F-DD0F85FB41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902755" y="1991543"/>
            <a:ext cx="3743325" cy="293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315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87911" y="1738973"/>
            <a:ext cx="336952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1294" y="2586083"/>
            <a:ext cx="3406575" cy="2315506"/>
          </a:xfrm>
        </p:spPr>
        <p:txBody>
          <a:bodyPr/>
          <a:lstStyle/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27BB0255-19DB-8C62-C1AA-AD7EEA3798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12" name="Espace réservé du texte 14">
            <a:extLst>
              <a:ext uri="{FF2B5EF4-FFF2-40B4-BE49-F238E27FC236}">
                <a16:creationId xmlns:a16="http://schemas.microsoft.com/office/drawing/2014/main" id="{0D81E8E0-3A0F-6E6D-743F-B6353DFBF3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73988" y="2581171"/>
            <a:ext cx="3406575" cy="2315506"/>
          </a:xfrm>
        </p:spPr>
        <p:txBody>
          <a:bodyPr/>
          <a:lstStyle/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4" name="Espace réservé du texte 14">
            <a:extLst>
              <a:ext uri="{FF2B5EF4-FFF2-40B4-BE49-F238E27FC236}">
                <a16:creationId xmlns:a16="http://schemas.microsoft.com/office/drawing/2014/main" id="{7FE16294-DA88-EAE8-91D0-7AE0346A92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26682" y="2576259"/>
            <a:ext cx="3406575" cy="2315506"/>
          </a:xfrm>
        </p:spPr>
        <p:txBody>
          <a:bodyPr/>
          <a:lstStyle/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F2A19C0-DFF4-BA32-71BE-9A9390E4D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93326" y="6556576"/>
            <a:ext cx="1005348" cy="246221"/>
          </a:xfrm>
        </p:spPr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AD3A9CBB-D5FF-F0C5-1398-6FBD0F3F0F1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8655" y="1762056"/>
            <a:ext cx="917239" cy="534368"/>
          </a:xfrm>
          <a:solidFill>
            <a:schemeClr val="bg2"/>
          </a:solidFill>
          <a:ln>
            <a:noFill/>
          </a:ln>
        </p:spPr>
        <p:txBody>
          <a:bodyPr vert="horz" wrap="none" lIns="91440" tIns="72000" rIns="91440" bIns="0" rtlCol="0" anchor="ctr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fr-FR" sz="30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/>
              <a:t>Titre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6BD4A46-2490-74F5-7DB3-58CAC03F4B7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71349" y="1762056"/>
            <a:ext cx="917239" cy="534368"/>
          </a:xfrm>
          <a:solidFill>
            <a:schemeClr val="bg2"/>
          </a:solidFill>
          <a:ln>
            <a:noFill/>
          </a:ln>
        </p:spPr>
        <p:txBody>
          <a:bodyPr vert="horz" wrap="none" lIns="91440" tIns="72000" rIns="91440" bIns="0" rtlCol="0" anchor="ctr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fr-FR" sz="30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/>
              <a:t>Titre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58BF08B-341A-DC37-9F68-BF9EF610A4D1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AB7F6A01-1216-2514-4A05-58AEBE164201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0440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COLONNE +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81202" y="1719309"/>
            <a:ext cx="897609" cy="580534"/>
          </a:xfrm>
          <a:solidFill>
            <a:schemeClr val="bg2"/>
          </a:solidFill>
          <a:ln>
            <a:noFill/>
          </a:ln>
        </p:spPr>
        <p:txBody>
          <a:bodyPr wrap="none" tIns="72000" rIns="72000" bIns="3600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0623" y="2586083"/>
            <a:ext cx="4138766" cy="350981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BBBFD222-775B-F89F-0ED5-14CCB3B0B02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1701799"/>
            <a:ext cx="6096000" cy="479107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D586EC7-80BB-7273-F116-C70B2A9549B8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B79C274-08F8-9168-B9C8-37D94DB4A285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5107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BBBFD222-775B-F89F-0ED5-14CCB3B0B02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492875"/>
          </a:xfrm>
        </p:spPr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46813" y="1429598"/>
            <a:ext cx="1098378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TÍTULO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0988919-C2CA-9794-D111-0DCCE8170E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58124"/>
            <a:ext cx="5485797" cy="557451"/>
          </a:xfrm>
          <a:solidFill>
            <a:schemeClr val="bg2"/>
          </a:solidFill>
        </p:spPr>
        <p:txBody>
          <a:bodyPr tIns="72000" bIns="0"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77DBF03-999E-7D27-7FA0-617AA1C9035D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D9999C76-75A1-4F8F-4FF6-0E210B7F66E5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7069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COLONNE +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71387" y="1742392"/>
            <a:ext cx="917239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0623" y="2586083"/>
            <a:ext cx="4138766" cy="350981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8" name="Espace réservé du graphique 7">
            <a:extLst>
              <a:ext uri="{FF2B5EF4-FFF2-40B4-BE49-F238E27FC236}">
                <a16:creationId xmlns:a16="http://schemas.microsoft.com/office/drawing/2014/main" id="{F0742312-27DE-A337-DFE6-741027501E59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93327" y="1701134"/>
            <a:ext cx="6598674" cy="4791742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E5B191C-D9C6-DA5A-FFE4-FE7FCC840571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DF632555-33F6-42D8-1AE4-210D6C70BD39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619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COLONNE +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71387" y="1742392"/>
            <a:ext cx="917239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0623" y="2586083"/>
            <a:ext cx="4138766" cy="350981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7" name="Espace réservé du tableau 6">
            <a:extLst>
              <a:ext uri="{FF2B5EF4-FFF2-40B4-BE49-F238E27FC236}">
                <a16:creationId xmlns:a16="http://schemas.microsoft.com/office/drawing/2014/main" id="{35797AC7-A55C-CDE4-BC96-4B3840D665A7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5702503" y="1612644"/>
            <a:ext cx="6201747" cy="4791742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3661EE72-2536-1879-711E-B3C1870FB3BF}"/>
              </a:ext>
            </a:extLst>
          </p:cNvPr>
          <p:cNvSpPr txBox="1"/>
          <p:nvPr userDrawn="1"/>
        </p:nvSpPr>
        <p:spPr>
          <a:xfrm>
            <a:off x="442452" y="579662"/>
            <a:ext cx="2584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  <a:p>
            <a:pPr algn="l"/>
            <a:endParaRPr lang="fr-FR" sz="1200" cap="all" baseline="0">
              <a:solidFill>
                <a:schemeClr val="bg2"/>
              </a:solidFill>
              <a:latin typeface="+mj-lt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2893988-587B-636F-32B1-202A33F1CC88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750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BAT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93AA27B0-4518-1760-4D4A-1176316AD16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467657" y="2471510"/>
            <a:ext cx="815157" cy="583993"/>
          </a:xfrm>
          <a:prstGeom prst="rect">
            <a:avLst/>
          </a:prstGeom>
        </p:spPr>
      </p:pic>
      <p:sp>
        <p:nvSpPr>
          <p:cNvPr id="9" name="Espace réservé du texte 16">
            <a:extLst>
              <a:ext uri="{FF2B5EF4-FFF2-40B4-BE49-F238E27FC236}">
                <a16:creationId xmlns:a16="http://schemas.microsoft.com/office/drawing/2014/main" id="{61E47FFD-5920-BD78-2673-148B2F250A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30410" y="3286985"/>
            <a:ext cx="3489649" cy="369332"/>
          </a:xfrm>
        </p:spPr>
        <p:txBody>
          <a:bodyPr wrap="square">
            <a:spAutoFit/>
          </a:bodyPr>
          <a:lstStyle>
            <a:lvl1pPr marL="0" indent="0" algn="ctr">
              <a:buNone/>
              <a:defRPr sz="2000" b="1" i="1" cap="none" baseline="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/>
              <a:t>Texto libre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D1A51FE-D5C4-DFF4-5F72-DFE9305D3E7D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D34053EB-784A-7E06-750D-45CD12948735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4582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7" name="Espace réservé du graphique SmartArt 6">
            <a:extLst>
              <a:ext uri="{FF2B5EF4-FFF2-40B4-BE49-F238E27FC236}">
                <a16:creationId xmlns:a16="http://schemas.microsoft.com/office/drawing/2014/main" id="{2D6058F5-63B2-005D-68CE-DF044DB9F043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1622321" y="1697657"/>
            <a:ext cx="8947355" cy="415925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7A3889-791C-5C16-71F9-4534C7F566E1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B4B7AEAB-33C0-209D-0562-15B1A88254C7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6387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 F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91B47E58-3923-1AC5-C4F7-8D4F026D9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68146" y="4653985"/>
            <a:ext cx="3489649" cy="313932"/>
          </a:xfrm>
        </p:spPr>
        <p:txBody>
          <a:bodyPr wrap="square">
            <a:spAutoFit/>
          </a:bodyPr>
          <a:lstStyle>
            <a:lvl1pPr marL="0" indent="0" algn="ctr">
              <a:buNone/>
              <a:defRPr sz="1600" b="1" cap="none" baseline="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r-FR"/>
              <a:t>Texto libre</a:t>
            </a:r>
          </a:p>
        </p:txBody>
      </p:sp>
      <p:sp>
        <p:nvSpPr>
          <p:cNvPr id="4" name="Titre 2">
            <a:extLst>
              <a:ext uri="{FF2B5EF4-FFF2-40B4-BE49-F238E27FC236}">
                <a16:creationId xmlns:a16="http://schemas.microsoft.com/office/drawing/2014/main" id="{6F565C48-FF58-F75C-8B75-C702ED4AB031}"/>
              </a:ext>
            </a:extLst>
          </p:cNvPr>
          <p:cNvSpPr txBox="1">
            <a:spLocks/>
          </p:cNvSpPr>
          <p:nvPr userDrawn="1"/>
        </p:nvSpPr>
        <p:spPr>
          <a:xfrm>
            <a:off x="2286000" y="1102568"/>
            <a:ext cx="7619999" cy="283462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kern="1200" cap="all" baseline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6600" err="1">
                <a:solidFill>
                  <a:schemeClr val="bg1"/>
                </a:solidFill>
              </a:rPr>
              <a:t>Combatimos</a:t>
            </a:r>
            <a:r>
              <a:rPr lang="fr-FR" sz="6600">
                <a:solidFill>
                  <a:schemeClr val="bg1"/>
                </a:solidFill>
              </a:rPr>
              <a:t> </a:t>
            </a:r>
            <a:r>
              <a:rPr lang="fr-FR" sz="6600" err="1">
                <a:solidFill>
                  <a:schemeClr val="bg1"/>
                </a:solidFill>
              </a:rPr>
              <a:t>todas</a:t>
            </a:r>
            <a:r>
              <a:rPr lang="fr-FR" sz="6600">
                <a:solidFill>
                  <a:schemeClr val="bg1"/>
                </a:solidFill>
              </a:rPr>
              <a:t> las </a:t>
            </a:r>
            <a:r>
              <a:rPr lang="fr-FR" sz="6600" err="1">
                <a:solidFill>
                  <a:schemeClr val="bg1"/>
                </a:solidFill>
              </a:rPr>
              <a:t>enfermedades</a:t>
            </a:r>
            <a:r>
              <a:rPr lang="fr-FR" sz="6600">
                <a:solidFill>
                  <a:schemeClr val="bg1"/>
                </a:solidFill>
              </a:rPr>
              <a:t>, </a:t>
            </a:r>
            <a:r>
              <a:rPr lang="fr-FR" sz="6600" err="1">
                <a:solidFill>
                  <a:schemeClr val="bg1"/>
                </a:solidFill>
              </a:rPr>
              <a:t>incluida</a:t>
            </a:r>
            <a:r>
              <a:rPr lang="fr-FR" sz="6600">
                <a:solidFill>
                  <a:schemeClr val="bg1"/>
                </a:solidFill>
              </a:rPr>
              <a:t> la </a:t>
            </a:r>
            <a:r>
              <a:rPr lang="fr-FR" sz="6600" err="1">
                <a:solidFill>
                  <a:schemeClr val="bg1"/>
                </a:solidFill>
              </a:rPr>
              <a:t>injusticia</a:t>
            </a:r>
            <a:endParaRPr lang="fr-FR" sz="6600">
              <a:solidFill>
                <a:schemeClr val="bg1"/>
              </a:solidFill>
            </a:endParaRPr>
          </a:p>
        </p:txBody>
      </p:sp>
      <p:sp>
        <p:nvSpPr>
          <p:cNvPr id="7" name="Titre 2">
            <a:extLst>
              <a:ext uri="{FF2B5EF4-FFF2-40B4-BE49-F238E27FC236}">
                <a16:creationId xmlns:a16="http://schemas.microsoft.com/office/drawing/2014/main" id="{629EFD96-7791-1042-FD1C-69260D5F706A}"/>
              </a:ext>
            </a:extLst>
          </p:cNvPr>
          <p:cNvSpPr txBox="1">
            <a:spLocks/>
          </p:cNvSpPr>
          <p:nvPr userDrawn="1"/>
        </p:nvSpPr>
        <p:spPr>
          <a:xfrm>
            <a:off x="4542964" y="3937190"/>
            <a:ext cx="2576347" cy="423278"/>
          </a:xfrm>
          <a:prstGeom prst="rect">
            <a:avLst/>
          </a:prstGeom>
          <a:solidFill>
            <a:schemeClr val="accent4"/>
          </a:solidFill>
        </p:spPr>
        <p:txBody>
          <a:bodyPr vert="horz" wrap="none" lIns="91440" tIns="90000" rIns="91440" bIns="0" rtlCol="0" anchor="ctr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kern="1200" cap="all" baseline="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>
                <a:solidFill>
                  <a:schemeClr val="bg1"/>
                </a:solidFill>
              </a:rPr>
              <a:t>Médicos del </a:t>
            </a:r>
            <a:r>
              <a:rPr lang="fr-FR" sz="2400" err="1">
                <a:solidFill>
                  <a:schemeClr val="bg1"/>
                </a:solidFill>
              </a:rPr>
              <a:t>mundo</a:t>
            </a:r>
            <a:endParaRPr lang="fr-FR" sz="2400">
              <a:solidFill>
                <a:schemeClr val="bg1"/>
              </a:solidFill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B3699DFA-DA1F-67E8-EB14-082E47AE5EE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67557">
            <a:off x="9352043" y="3145327"/>
            <a:ext cx="1114873" cy="109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884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5877" y="548309"/>
            <a:ext cx="2100255" cy="577081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INSTAGRAM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582ECAB-9F9B-A0DC-A2C5-253FAA6C874C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223FE5AB-245E-93F2-AFA7-B681C3D8E5B9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8B851815-0FD6-89E6-F01B-6050A26320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8092" y="1633490"/>
            <a:ext cx="7280624" cy="2809923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ACD01F4C-AF4B-693D-CF58-B890A81334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72413" y="1626262"/>
            <a:ext cx="3740943" cy="281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587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5025" y="548309"/>
            <a:ext cx="1301959" cy="577081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TIKTOK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582ECAB-9F9B-A0DC-A2C5-253FAA6C874C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223FE5AB-245E-93F2-AFA7-B681C3D8E5B9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8B851815-0FD6-89E6-F01B-6050A26320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8092" y="1633490"/>
            <a:ext cx="7280624" cy="2809923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ACD01F4C-AF4B-693D-CF58-B890A81334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872413" y="1626262"/>
            <a:ext cx="3740943" cy="281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66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92875"/>
            <a:ext cx="274320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531510" y="6482377"/>
            <a:ext cx="3822290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D0C188D-A00B-3411-50CB-682D3A1FFF07}"/>
              </a:ext>
            </a:extLst>
          </p:cNvPr>
          <p:cNvSpPr/>
          <p:nvPr userDrawn="1"/>
        </p:nvSpPr>
        <p:spPr>
          <a:xfrm>
            <a:off x="0" y="0"/>
            <a:ext cx="12192000" cy="130769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EF917E7-8F46-5D10-CA19-0EA66E77207E}"/>
              </a:ext>
            </a:extLst>
          </p:cNvPr>
          <p:cNvSpPr txBox="1"/>
          <p:nvPr userDrawn="1"/>
        </p:nvSpPr>
        <p:spPr>
          <a:xfrm>
            <a:off x="3581400" y="266266"/>
            <a:ext cx="50144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500" cap="all" baseline="0">
                <a:solidFill>
                  <a:schemeClr val="accent4"/>
                </a:solidFill>
                <a:latin typeface="+mj-lt"/>
              </a:rPr>
              <a:t>CONTENIDO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AE4F4442-D1AA-9F4A-1B75-E38E598BDE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04337" y="1957586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16" name="Espace réservé du texte 13">
            <a:extLst>
              <a:ext uri="{FF2B5EF4-FFF2-40B4-BE49-F238E27FC236}">
                <a16:creationId xmlns:a16="http://schemas.microsoft.com/office/drawing/2014/main" id="{30B954FC-0883-F1F8-EBE7-5D88D3B9DE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78197" y="2366325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C5851245-1542-27A7-3505-9A902A20F7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04333" y="2819848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AFAE3179-0BEA-C3B2-E9CB-5858C9C962C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78197" y="3228587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922B48DC-D0C5-7A21-A3FC-20B360F0D1F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04333" y="3682110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9F1453DE-87D0-880D-C70A-9AA15DC9969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78197" y="4090849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  <p:sp>
        <p:nvSpPr>
          <p:cNvPr id="21" name="Espace réservé du texte 13">
            <a:extLst>
              <a:ext uri="{FF2B5EF4-FFF2-40B4-BE49-F238E27FC236}">
                <a16:creationId xmlns:a16="http://schemas.microsoft.com/office/drawing/2014/main" id="{F8DD4DE2-AD74-84DA-3F29-4871ECDDDB1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4333" y="4544372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22" name="Espace réservé du texte 13">
            <a:extLst>
              <a:ext uri="{FF2B5EF4-FFF2-40B4-BE49-F238E27FC236}">
                <a16:creationId xmlns:a16="http://schemas.microsoft.com/office/drawing/2014/main" id="{17DEAF91-23DD-609F-31AB-CDF58D9269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78197" y="4953111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  <p:sp>
        <p:nvSpPr>
          <p:cNvPr id="23" name="Espace réservé du texte 13">
            <a:extLst>
              <a:ext uri="{FF2B5EF4-FFF2-40B4-BE49-F238E27FC236}">
                <a16:creationId xmlns:a16="http://schemas.microsoft.com/office/drawing/2014/main" id="{FA8C6729-F839-FA9D-404C-8D3200F5238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804333" y="5406634"/>
            <a:ext cx="2583336" cy="341632"/>
          </a:xfrm>
        </p:spPr>
        <p:txBody>
          <a:bodyPr wrap="none" anchor="ctr" anchorCtr="0">
            <a:spAutoFit/>
          </a:bodyPr>
          <a:lstStyle>
            <a:lvl1pPr algn="ctr">
              <a:defRPr sz="1800" cap="all" baseline="0">
                <a:solidFill>
                  <a:schemeClr val="accent4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 DIAPOSITIVA</a:t>
            </a:r>
          </a:p>
        </p:txBody>
      </p:sp>
      <p:sp>
        <p:nvSpPr>
          <p:cNvPr id="24" name="Espace réservé du texte 13">
            <a:extLst>
              <a:ext uri="{FF2B5EF4-FFF2-40B4-BE49-F238E27FC236}">
                <a16:creationId xmlns:a16="http://schemas.microsoft.com/office/drawing/2014/main" id="{77F10123-D82B-931F-70E9-90C0309792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78197" y="5815373"/>
            <a:ext cx="2428231" cy="258532"/>
          </a:xfrm>
        </p:spPr>
        <p:txBody>
          <a:bodyPr wrap="square" anchor="ctr" anchorCtr="0">
            <a:spAutoFit/>
          </a:bodyPr>
          <a:lstStyle>
            <a:lvl1pPr algn="ctr">
              <a:defRPr sz="1200" b="1" cap="none" baseline="0">
                <a:solidFill>
                  <a:schemeClr val="bg2"/>
                </a:solidFill>
                <a:latin typeface="+mn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p. 1</a:t>
            </a:r>
          </a:p>
        </p:txBody>
      </p:sp>
    </p:spTree>
    <p:extLst>
      <p:ext uri="{BB962C8B-B14F-4D97-AF65-F5344CB8AC3E}">
        <p14:creationId xmlns:p14="http://schemas.microsoft.com/office/powerpoint/2010/main" val="310219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46814" y="1719309"/>
            <a:ext cx="1098378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TÍTULO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26617" y="2586083"/>
            <a:ext cx="4138766" cy="1392689"/>
          </a:xfrm>
        </p:spPr>
        <p:txBody>
          <a:bodyPr/>
          <a:lstStyle>
            <a:lvl1pPr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3pPr>
              <a:defRPr/>
            </a:lvl3pPr>
            <a:lvl4pPr algn="l">
              <a:defRPr/>
            </a:lvl4pPr>
            <a:lvl5pPr marL="648000" indent="0">
              <a:buNone/>
              <a:defRPr/>
            </a:lvl5pPr>
          </a:lstStyle>
          <a:p>
            <a:pPr lvl="0"/>
            <a:r>
              <a:rPr lang="en-US" dirty="0"/>
              <a:t>Click to change the text styles on the screen</a:t>
            </a:r>
            <a:endParaRPr lang="fr-FR" dirty="0"/>
          </a:p>
          <a:p>
            <a:pPr lvl="3"/>
            <a:r>
              <a:rPr lang="fr-FR" dirty="0"/>
              <a:t>Tercer </a:t>
            </a:r>
            <a:r>
              <a:rPr lang="fr-FR" dirty="0" err="1"/>
              <a:t>nivel</a:t>
            </a:r>
            <a:endParaRPr lang="fr-FR" dirty="0"/>
          </a:p>
          <a:p>
            <a:pPr lvl="3"/>
            <a:r>
              <a:rPr lang="fr-FR" dirty="0" err="1"/>
              <a:t>Cuarto</a:t>
            </a:r>
            <a:r>
              <a:rPr lang="fr-FR" dirty="0"/>
              <a:t> </a:t>
            </a:r>
            <a:r>
              <a:rPr lang="fr-FR" dirty="0" err="1"/>
              <a:t>nivel</a:t>
            </a:r>
            <a:endParaRPr lang="fr-FR" dirty="0"/>
          </a:p>
          <a:p>
            <a:pPr lvl="3"/>
            <a:r>
              <a:rPr lang="fr-FR" dirty="0"/>
              <a:t>Quinto </a:t>
            </a:r>
            <a:r>
              <a:rPr lang="fr-FR" dirty="0" err="1"/>
              <a:t>nivel</a:t>
            </a:r>
            <a:endParaRPr lang="fr-FR" dirty="0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6BEC557A-D389-17E5-FD9E-8D07472DD39F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5FA1375B-FBCE-76E4-960F-E4BD9FCA4AE5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0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90191" y="1746906"/>
            <a:ext cx="1098378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TÍTULO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69994" y="2586083"/>
            <a:ext cx="4138766" cy="3565335"/>
          </a:xfrm>
        </p:spPr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Segundo </a:t>
            </a:r>
            <a:r>
              <a:rPr lang="fr-FR" err="1"/>
              <a:t>nivel</a:t>
            </a:r>
            <a:endParaRPr lang="fr-FR"/>
          </a:p>
          <a:p>
            <a:pPr lvl="2"/>
            <a:r>
              <a:rPr lang="fr-FR"/>
              <a:t>Tercer </a:t>
            </a:r>
            <a:r>
              <a:rPr lang="fr-FR" err="1"/>
              <a:t>nivel</a:t>
            </a:r>
            <a:endParaRPr lang="fr-FR"/>
          </a:p>
          <a:p>
            <a:pPr lvl="3"/>
            <a:r>
              <a:rPr lang="fr-FR" err="1"/>
              <a:t>Cuarto</a:t>
            </a:r>
            <a:r>
              <a:rPr lang="fr-FR"/>
              <a:t> </a:t>
            </a:r>
            <a:r>
              <a:rPr lang="fr-FR" err="1"/>
              <a:t>nivel</a:t>
            </a:r>
            <a:endParaRPr lang="fr-FR"/>
          </a:p>
          <a:p>
            <a:pPr lvl="4"/>
            <a:r>
              <a:rPr lang="fr-FR"/>
              <a:t>Quinto </a:t>
            </a:r>
            <a:r>
              <a:rPr lang="fr-FR" err="1"/>
              <a:t>nivel</a:t>
            </a:r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DF715436-E4E4-3A1D-DE0C-6026E5BDCD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13" name="Espace réservé du texte 14">
            <a:extLst>
              <a:ext uri="{FF2B5EF4-FFF2-40B4-BE49-F238E27FC236}">
                <a16:creationId xmlns:a16="http://schemas.microsoft.com/office/drawing/2014/main" id="{8D32E26E-19FA-63A3-E63C-5B87E9A6AF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8674" y="2586083"/>
            <a:ext cx="4138766" cy="3565335"/>
          </a:xfrm>
        </p:spPr>
        <p:txBody>
          <a:bodyPr/>
          <a:lstStyle/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Segundo </a:t>
            </a:r>
            <a:r>
              <a:rPr lang="fr-FR" err="1"/>
              <a:t>nivel</a:t>
            </a:r>
            <a:endParaRPr lang="fr-FR"/>
          </a:p>
          <a:p>
            <a:pPr lvl="2"/>
            <a:r>
              <a:rPr lang="fr-FR"/>
              <a:t>Tercer </a:t>
            </a:r>
            <a:r>
              <a:rPr lang="fr-FR" err="1"/>
              <a:t>nivel</a:t>
            </a:r>
            <a:endParaRPr lang="fr-FR"/>
          </a:p>
          <a:p>
            <a:pPr lvl="3"/>
            <a:r>
              <a:rPr lang="fr-FR" err="1"/>
              <a:t>Cuarto</a:t>
            </a:r>
            <a:r>
              <a:rPr lang="fr-FR"/>
              <a:t> </a:t>
            </a:r>
            <a:r>
              <a:rPr lang="fr-FR" err="1"/>
              <a:t>nivel</a:t>
            </a:r>
            <a:endParaRPr lang="fr-FR"/>
          </a:p>
          <a:p>
            <a:pPr lvl="4"/>
            <a:r>
              <a:rPr lang="fr-FR"/>
              <a:t>Quinto </a:t>
            </a:r>
            <a:r>
              <a:rPr lang="fr-FR" err="1"/>
              <a:t>nivel</a:t>
            </a:r>
            <a:endParaRPr lang="fr-FR"/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4747BE72-6BA6-AEA9-3CEC-B3969622969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18870" y="1747089"/>
            <a:ext cx="1098378" cy="534368"/>
          </a:xfrm>
          <a:solidFill>
            <a:schemeClr val="bg2"/>
          </a:solidFill>
          <a:ln>
            <a:noFill/>
          </a:ln>
        </p:spPr>
        <p:txBody>
          <a:bodyPr vert="horz" wrap="none" lIns="91440" tIns="72000" rIns="9144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fr-FR" sz="3000" kern="1200" cap="all" baseline="0" dirty="0">
                <a:solidFill>
                  <a:schemeClr val="bg1"/>
                </a:solidFill>
                <a:latin typeface="+mj-lt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fr-FR"/>
              <a:t>TÍTULO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23EA5F2-AF36-AEE3-F79C-F28106759A1D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87A50A5B-8ADF-41F1-A299-F20DF0162536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239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87911" y="1738973"/>
            <a:ext cx="336952" cy="534368"/>
          </a:xfrm>
          <a:solidFill>
            <a:schemeClr val="bg2"/>
          </a:solidFill>
          <a:ln>
            <a:noFill/>
          </a:ln>
        </p:spPr>
        <p:txBody>
          <a:bodyPr wrap="none" tIns="72000" bIns="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1294" y="2586083"/>
            <a:ext cx="3406575" cy="2315506"/>
          </a:xfrm>
        </p:spPr>
        <p:txBody>
          <a:bodyPr/>
          <a:lstStyle/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27BB0255-19DB-8C62-C1AA-AD7EEA3798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12" name="Espace réservé du texte 14">
            <a:extLst>
              <a:ext uri="{FF2B5EF4-FFF2-40B4-BE49-F238E27FC236}">
                <a16:creationId xmlns:a16="http://schemas.microsoft.com/office/drawing/2014/main" id="{0D81E8E0-3A0F-6E6D-743F-B6353DFBF3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73988" y="2581171"/>
            <a:ext cx="3406575" cy="2315506"/>
          </a:xfrm>
        </p:spPr>
        <p:txBody>
          <a:bodyPr/>
          <a:lstStyle/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4" name="Espace réservé du texte 14">
            <a:extLst>
              <a:ext uri="{FF2B5EF4-FFF2-40B4-BE49-F238E27FC236}">
                <a16:creationId xmlns:a16="http://schemas.microsoft.com/office/drawing/2014/main" id="{7FE16294-DA88-EAE8-91D0-7AE0346A92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26682" y="2576259"/>
            <a:ext cx="3406575" cy="2315506"/>
          </a:xfrm>
        </p:spPr>
        <p:txBody>
          <a:bodyPr/>
          <a:lstStyle/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F2A19C0-DFF4-BA32-71BE-9A9390E4D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93326" y="6556576"/>
            <a:ext cx="1005348" cy="246221"/>
          </a:xfrm>
        </p:spPr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7" name="Espace réservé du texte 13">
            <a:extLst>
              <a:ext uri="{FF2B5EF4-FFF2-40B4-BE49-F238E27FC236}">
                <a16:creationId xmlns:a16="http://schemas.microsoft.com/office/drawing/2014/main" id="{AD3A9CBB-D5FF-F0C5-1398-6FBD0F3F0F1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718655" y="1762056"/>
            <a:ext cx="917239" cy="534368"/>
          </a:xfrm>
          <a:solidFill>
            <a:schemeClr val="bg2"/>
          </a:solidFill>
          <a:ln>
            <a:noFill/>
          </a:ln>
        </p:spPr>
        <p:txBody>
          <a:bodyPr vert="horz" wrap="none" lIns="91440" tIns="72000" rIns="91440" bIns="0" rtlCol="0" anchor="ctr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fr-FR" sz="30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/>
              <a:t>Titre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6BD4A46-2490-74F5-7DB3-58CAC03F4B7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71349" y="1762056"/>
            <a:ext cx="917239" cy="534368"/>
          </a:xfrm>
          <a:solidFill>
            <a:schemeClr val="bg2"/>
          </a:solidFill>
          <a:ln>
            <a:noFill/>
          </a:ln>
        </p:spPr>
        <p:txBody>
          <a:bodyPr vert="horz" wrap="none" lIns="91440" tIns="72000" rIns="91440" bIns="0" rtlCol="0" anchor="ctr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fr-FR" sz="300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/>
              <a:t>Titre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58BF08B-341A-DC37-9F68-BF9EF610A4D1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AB7F6A01-1216-2514-4A05-58AEBE164201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5215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COLONNE +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16AF0FDF-E373-6531-E0B0-01DFCCE20D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81202" y="1719309"/>
            <a:ext cx="897609" cy="580534"/>
          </a:xfrm>
          <a:solidFill>
            <a:schemeClr val="bg2"/>
          </a:solidFill>
          <a:ln>
            <a:noFill/>
          </a:ln>
        </p:spPr>
        <p:txBody>
          <a:bodyPr wrap="none" tIns="72000" rIns="72000" bIns="36000" anchor="ctr" anchorCtr="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0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283C21-7A2A-3C3B-5639-932174008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FF1AD9-D521-472D-7FD2-71C36707F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A3768-FF88-1403-8670-A18BE9E1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‹Nº›</a:t>
            </a:fld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8816A75-F0CC-ADD2-1113-E98A137814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0623" y="2586083"/>
            <a:ext cx="4138766" cy="350981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4EC5C9ED-D454-078F-BA38-3EEDB928E4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3101" y="548309"/>
            <a:ext cx="5485797" cy="577081"/>
          </a:xfrm>
        </p:spPr>
        <p:txBody>
          <a:bodyPr/>
          <a:lstStyle/>
          <a:p>
            <a:r>
              <a:rPr lang="es-ES"/>
              <a:t>Modificar el estilo del título</a:t>
            </a:r>
            <a:endParaRPr lang="fr-FR"/>
          </a:p>
        </p:txBody>
      </p:sp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BBBFD222-775B-F89F-0ED5-14CCB3B0B02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1701799"/>
            <a:ext cx="6096000" cy="4791075"/>
          </a:xfrm>
        </p:spPr>
        <p:txBody>
          <a:bodyPr/>
          <a:lstStyle/>
          <a:p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D586EC7-80BB-7273-F116-C70B2A9549B8}"/>
              </a:ext>
            </a:extLst>
          </p:cNvPr>
          <p:cNvSpPr txBox="1"/>
          <p:nvPr userDrawn="1"/>
        </p:nvSpPr>
        <p:spPr>
          <a:xfrm>
            <a:off x="442452" y="579662"/>
            <a:ext cx="2584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1200" cap="all" baseline="0">
                <a:solidFill>
                  <a:schemeClr val="bg2"/>
                </a:solidFill>
                <a:latin typeface="+mj-lt"/>
              </a:rPr>
              <a:t>COMBATIMOS TODAS LAS ENFERMEDADES, </a:t>
            </a:r>
            <a:br>
              <a:rPr lang="fr-FR" sz="1200" cap="all" baseline="0">
                <a:solidFill>
                  <a:schemeClr val="bg2"/>
                </a:solidFill>
                <a:latin typeface="+mj-lt"/>
              </a:rPr>
            </a:br>
            <a:r>
              <a:rPr lang="fr-FR" sz="1200" cap="all" baseline="0">
                <a:solidFill>
                  <a:schemeClr val="bg2"/>
                </a:solidFill>
                <a:latin typeface="+mj-lt"/>
              </a:rPr>
              <a:t>INCLUIDA LA INJUSTICIA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B79C274-08F8-9168-B9C8-37D94DB4A285}"/>
              </a:ext>
            </a:extLst>
          </p:cNvPr>
          <p:cNvCxnSpPr/>
          <p:nvPr userDrawn="1"/>
        </p:nvCxnSpPr>
        <p:spPr>
          <a:xfrm>
            <a:off x="530141" y="553411"/>
            <a:ext cx="216000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339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8E24A2-B19B-FBF4-05E5-CACC3827E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860" y="548309"/>
            <a:ext cx="2326278" cy="57708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fr-FR" err="1"/>
              <a:t>Título</a:t>
            </a:r>
            <a:r>
              <a:rPr lang="fr-FR"/>
              <a:t> diapo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79B6FE-39B9-0DF5-261B-D0915E340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67100" y="2520546"/>
            <a:ext cx="5257800" cy="18169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es-ES" dirty="0"/>
              <a:t>Haga clic para cambiar los estilos de texto de la pantalla</a:t>
            </a:r>
            <a:endParaRPr lang="fr-FR" dirty="0"/>
          </a:p>
          <a:p>
            <a:pPr lvl="1"/>
            <a:r>
              <a:rPr lang="fr-FR" dirty="0"/>
              <a:t>Segundo </a:t>
            </a:r>
            <a:r>
              <a:rPr lang="fr-FR" dirty="0" err="1"/>
              <a:t>nivel</a:t>
            </a:r>
            <a:endParaRPr lang="fr-FR" dirty="0"/>
          </a:p>
          <a:p>
            <a:pPr lvl="2"/>
            <a:r>
              <a:rPr lang="fr-FR" dirty="0"/>
              <a:t>Tercer </a:t>
            </a:r>
            <a:r>
              <a:rPr lang="fr-FR" dirty="0" err="1"/>
              <a:t>nivel</a:t>
            </a:r>
            <a:endParaRPr lang="fr-FR" dirty="0"/>
          </a:p>
          <a:p>
            <a:pPr lvl="3"/>
            <a:r>
              <a:rPr lang="fr-FR" dirty="0" err="1"/>
              <a:t>Cuarto</a:t>
            </a:r>
            <a:r>
              <a:rPr lang="fr-FR" dirty="0"/>
              <a:t> </a:t>
            </a:r>
            <a:r>
              <a:rPr lang="fr-FR" dirty="0" err="1"/>
              <a:t>nivel</a:t>
            </a:r>
            <a:endParaRPr lang="fr-FR" dirty="0"/>
          </a:p>
          <a:p>
            <a:pPr lvl="5"/>
            <a:r>
              <a:rPr lang="fr-FR" dirty="0"/>
              <a:t>Quinto </a:t>
            </a:r>
            <a:r>
              <a:rPr lang="fr-FR" dirty="0" err="1"/>
              <a:t>nivel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E3261A-1430-B38C-B168-349D8D9F3E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0994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4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686D94-D787-536D-0007-08A04884F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48716" y="6492875"/>
            <a:ext cx="38222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E628EB-FAB3-9F40-B1B4-7087E1ED1A25}"/>
              </a:ext>
            </a:extLst>
          </p:cNvPr>
          <p:cNvSpPr/>
          <p:nvPr userDrawn="1"/>
        </p:nvSpPr>
        <p:spPr>
          <a:xfrm>
            <a:off x="0" y="6492873"/>
            <a:ext cx="12192000" cy="3651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CEAF95-D180-D1B0-0866-A851CB6BA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93326" y="6556576"/>
            <a:ext cx="1005348" cy="2462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>
              <a:defRPr sz="1000" b="1">
                <a:solidFill>
                  <a:schemeClr val="accent4"/>
                </a:solidFill>
              </a:defRPr>
            </a:lvl1pPr>
          </a:lstStyle>
          <a:p>
            <a:r>
              <a:rPr lang="fr-FR"/>
              <a:t>Page </a:t>
            </a:r>
            <a:fld id="{861715FE-AE8D-4CB4-B6F2-3ACE87CB880A}" type="slidenum">
              <a:rPr lang="fr-FR" smtClean="0"/>
              <a:pPr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48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1" r:id="rId2"/>
    <p:sldLayoutId id="2147483672" r:id="rId3"/>
    <p:sldLayoutId id="2147483673" r:id="rId4"/>
    <p:sldLayoutId id="2147483649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9" r:id="rId13"/>
    <p:sldLayoutId id="2147483670" r:id="rId14"/>
    <p:sldLayoutId id="2147483668" r:id="rId15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500" kern="1200" cap="all" baseline="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 cap="all" baseline="0">
          <a:solidFill>
            <a:schemeClr val="bg2"/>
          </a:solidFill>
          <a:latin typeface="Open Sans ExtraBold" pitchFamily="2" charset="0"/>
          <a:ea typeface="Open Sans ExtraBold" pitchFamily="2" charset="0"/>
          <a:cs typeface="Open Sans ExtraBold" pitchFamily="2" charset="0"/>
        </a:defRPr>
      </a:lvl1pPr>
      <a:lvl2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85750" indent="-1800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ctr" defTabSz="914400" rtl="0" eaLnBrk="1" latinLnBrk="0" hangingPunct="1">
        <a:lnSpc>
          <a:spcPct val="90000"/>
        </a:lnSpc>
        <a:spcBef>
          <a:spcPts val="500"/>
        </a:spcBef>
        <a:buFont typeface="Open Sans" panose="020B06060305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1800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D8E24A2-B19B-FBF4-05E5-CACC3827E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860" y="548309"/>
            <a:ext cx="2326278" cy="577081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/>
          <a:p>
            <a:r>
              <a:rPr lang="fr-FR" err="1"/>
              <a:t>Título</a:t>
            </a:r>
            <a:r>
              <a:rPr lang="fr-FR"/>
              <a:t> diapo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F79B6FE-39B9-0DF5-261B-D0915E340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67100" y="2520546"/>
            <a:ext cx="5257800" cy="181690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lvl="0"/>
            <a:r>
              <a:rPr lang="es-ES"/>
              <a:t>Haga clic para cambiar los estilos de texto de la pantalla</a:t>
            </a:r>
            <a:endParaRPr lang="fr-FR"/>
          </a:p>
          <a:p>
            <a:pPr lvl="1"/>
            <a:r>
              <a:rPr lang="fr-FR"/>
              <a:t>Segundo </a:t>
            </a:r>
            <a:r>
              <a:rPr lang="fr-FR" err="1"/>
              <a:t>nivel</a:t>
            </a:r>
            <a:endParaRPr lang="fr-FR"/>
          </a:p>
          <a:p>
            <a:pPr lvl="2"/>
            <a:r>
              <a:rPr lang="fr-FR"/>
              <a:t>Tercer </a:t>
            </a:r>
            <a:r>
              <a:rPr lang="fr-FR" err="1"/>
              <a:t>nivel</a:t>
            </a:r>
            <a:endParaRPr lang="fr-FR"/>
          </a:p>
          <a:p>
            <a:pPr lvl="3"/>
            <a:r>
              <a:rPr lang="fr-FR" err="1"/>
              <a:t>Cuarto</a:t>
            </a:r>
            <a:r>
              <a:rPr lang="fr-FR"/>
              <a:t> </a:t>
            </a:r>
            <a:r>
              <a:rPr lang="fr-FR" err="1"/>
              <a:t>nivel</a:t>
            </a:r>
            <a:endParaRPr lang="fr-FR"/>
          </a:p>
          <a:p>
            <a:pPr lvl="5"/>
            <a:r>
              <a:rPr lang="fr-FR"/>
              <a:t>Quinto </a:t>
            </a:r>
            <a:r>
              <a:rPr lang="fr-FR" err="1"/>
              <a:t>nivel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FE3261A-1430-B38C-B168-349D8D9F3E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0994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4"/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686D94-D787-536D-0007-08A04884F9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48716" y="6492875"/>
            <a:ext cx="38222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E628EB-FAB3-9F40-B1B4-7087E1ED1A25}"/>
              </a:ext>
            </a:extLst>
          </p:cNvPr>
          <p:cNvSpPr/>
          <p:nvPr userDrawn="1"/>
        </p:nvSpPr>
        <p:spPr>
          <a:xfrm>
            <a:off x="0" y="6492873"/>
            <a:ext cx="12192000" cy="3651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CEAF95-D180-D1B0-0866-A851CB6BA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93326" y="6556576"/>
            <a:ext cx="1005348" cy="2462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>
              <a:defRPr sz="1000" b="1">
                <a:solidFill>
                  <a:schemeClr val="accent4"/>
                </a:solidFill>
              </a:defRPr>
            </a:lvl1pPr>
          </a:lstStyle>
          <a:p>
            <a:r>
              <a:rPr lang="fr-FR"/>
              <a:t>Page </a:t>
            </a:r>
            <a:fld id="{861715FE-AE8D-4CB4-B6F2-3ACE87CB880A}" type="slidenum">
              <a:rPr lang="fr-FR" smtClean="0"/>
              <a:pPr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71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500" kern="1200" cap="all" baseline="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 cap="all" baseline="0">
          <a:solidFill>
            <a:schemeClr val="bg2"/>
          </a:solidFill>
          <a:latin typeface="Open Sans ExtraBold" pitchFamily="2" charset="0"/>
          <a:ea typeface="Open Sans ExtraBold" pitchFamily="2" charset="0"/>
          <a:cs typeface="Open Sans ExtraBold" pitchFamily="2" charset="0"/>
        </a:defRPr>
      </a:lvl1pPr>
      <a:lvl2pPr marL="0" indent="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85750" indent="-1800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ctr" defTabSz="914400" rtl="0" eaLnBrk="1" latinLnBrk="0" hangingPunct="1">
        <a:lnSpc>
          <a:spcPct val="90000"/>
        </a:lnSpc>
        <a:spcBef>
          <a:spcPts val="500"/>
        </a:spcBef>
        <a:buFont typeface="Open Sans" panose="020B06060305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28000" indent="-1800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F05CFA-4008-FFF2-CD4F-4FD8CBF26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975" y="1593405"/>
            <a:ext cx="10306050" cy="2331371"/>
          </a:xfrm>
        </p:spPr>
        <p:txBody>
          <a:bodyPr/>
          <a:lstStyle/>
          <a:p>
            <a:r>
              <a:rPr lang="es-ES" sz="7200" dirty="0"/>
              <a:t>RESULTADOS VOTACIONES </a:t>
            </a:r>
            <a:br>
              <a:rPr lang="es-ES" sz="7200" dirty="0"/>
            </a:br>
            <a:r>
              <a:rPr lang="es-ES" sz="7200"/>
              <a:t>ASAMBLEA 2026</a:t>
            </a:r>
            <a:endParaRPr lang="fr-FR" sz="720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D5F00C-6A26-B6BE-80E7-086E97108ED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963773" y="6471749"/>
            <a:ext cx="899606" cy="237757"/>
          </a:xfrm>
        </p:spPr>
        <p:txBody>
          <a:bodyPr vert="horz" wrap="none" lIns="91440" tIns="45720" rIns="91440" bIns="45720" rtlCol="0" anchor="t">
            <a:spAutoFit/>
          </a:bodyPr>
          <a:lstStyle/>
          <a:p>
            <a:r>
              <a:rPr lang="fr-FR" dirty="0">
                <a:ea typeface="Open Sans ExtraBold"/>
                <a:cs typeface="Open Sans ExtraBold"/>
              </a:rPr>
              <a:t>14/06/2025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4075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92E9C-13EB-1A75-37A5-AAF29B143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FD68DB5-3340-0A20-7701-C64731AE3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9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CD436AD5-A54A-5263-BBD8-75494EB3DC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1668285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147B96E7-F0B2-26E8-E01C-49BC8404F608}"/>
              </a:ext>
            </a:extLst>
          </p:cNvPr>
          <p:cNvSpPr txBox="1"/>
          <p:nvPr/>
        </p:nvSpPr>
        <p:spPr>
          <a:xfrm>
            <a:off x="7726680" y="2365623"/>
            <a:ext cx="42293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Política antifraude, corrupción y conducta irregular  </a:t>
            </a:r>
            <a:endParaRPr lang="es-ES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805CF64-57DF-E3D3-2CE2-B7F54EFA91EE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8</a:t>
            </a:r>
          </a:p>
        </p:txBody>
      </p:sp>
    </p:spTree>
    <p:extLst>
      <p:ext uri="{BB962C8B-B14F-4D97-AF65-F5344CB8AC3E}">
        <p14:creationId xmlns:p14="http://schemas.microsoft.com/office/powerpoint/2010/main" val="939720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ADEDD-38AF-E70F-62FF-55CA6F7EA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3847FDF-DFB8-CF0A-5690-C6EEC88BE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10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CAA46038-5F69-8212-1E14-5B8BF38B45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8413936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7AA77A04-E216-7B71-0354-085B3B1BA84E}"/>
              </a:ext>
            </a:extLst>
          </p:cNvPr>
          <p:cNvSpPr txBox="1"/>
          <p:nvPr/>
        </p:nvSpPr>
        <p:spPr>
          <a:xfrm>
            <a:off x="7726680" y="2365623"/>
            <a:ext cx="42293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Política de gestión del canal de denuncia  </a:t>
            </a:r>
          </a:p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  </a:t>
            </a:r>
            <a:endParaRPr lang="es-ES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69C1701-DCBF-20B7-176D-22EC51034621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9</a:t>
            </a:r>
          </a:p>
        </p:txBody>
      </p:sp>
    </p:spTree>
    <p:extLst>
      <p:ext uri="{BB962C8B-B14F-4D97-AF65-F5344CB8AC3E}">
        <p14:creationId xmlns:p14="http://schemas.microsoft.com/office/powerpoint/2010/main" val="1861679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A0114-5AC6-96FF-2E59-18107D507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3EC3A40-6C13-2E64-8AC0-17012AAA6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11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701A4483-EE6E-C1C0-D1EF-ABC661CA25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015520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7867AC7D-FDD0-1B00-4C6D-539F5C266EA0}"/>
              </a:ext>
            </a:extLst>
          </p:cNvPr>
          <p:cNvSpPr txBox="1"/>
          <p:nvPr/>
        </p:nvSpPr>
        <p:spPr>
          <a:xfrm>
            <a:off x="7726680" y="2365623"/>
            <a:ext cx="42293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Política de gestión de riesgos  </a:t>
            </a:r>
          </a:p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  </a:t>
            </a:r>
          </a:p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  </a:t>
            </a:r>
            <a:endParaRPr lang="es-ES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906286B-E2D3-4BA6-B072-FCBD5826973D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10</a:t>
            </a:r>
          </a:p>
        </p:txBody>
      </p:sp>
    </p:spTree>
    <p:extLst>
      <p:ext uri="{BB962C8B-B14F-4D97-AF65-F5344CB8AC3E}">
        <p14:creationId xmlns:p14="http://schemas.microsoft.com/office/powerpoint/2010/main" val="175341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E7513-F3EB-B5AF-F772-17196CCEF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BD2426B-9A3D-62DA-C70C-7A5857495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12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5EFA55F7-B59E-4CD1-DC87-A822A3684D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021463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64CA810C-9751-63F0-F2DE-EF5995CB9CC0}"/>
              </a:ext>
            </a:extLst>
          </p:cNvPr>
          <p:cNvSpPr txBox="1"/>
          <p:nvPr/>
        </p:nvSpPr>
        <p:spPr>
          <a:xfrm>
            <a:off x="7726680" y="2365623"/>
            <a:ext cx="42293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Política de derechos humanos y para la acción feminista y la diversidad cultural   </a:t>
            </a:r>
          </a:p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  </a:t>
            </a:r>
            <a:endParaRPr lang="es-ES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E84ABE7-FDD0-A97E-F93B-3382A998B30E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11</a:t>
            </a:r>
          </a:p>
        </p:txBody>
      </p:sp>
    </p:spTree>
    <p:extLst>
      <p:ext uri="{BB962C8B-B14F-4D97-AF65-F5344CB8AC3E}">
        <p14:creationId xmlns:p14="http://schemas.microsoft.com/office/powerpoint/2010/main" val="1573424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1ACE78-ED86-974B-49DF-B2E400FE9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830CE92-849D-0A1F-4FCD-CCB47BE17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13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77BAD648-2AC8-7139-696A-DE9DDD8DF3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0237555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F9E75602-E818-37E2-636D-1D9BF9B98111}"/>
              </a:ext>
            </a:extLst>
          </p:cNvPr>
          <p:cNvSpPr txBox="1"/>
          <p:nvPr/>
        </p:nvSpPr>
        <p:spPr>
          <a:xfrm>
            <a:off x="7726680" y="2365623"/>
            <a:ext cx="42293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Política sobre acceso y calidad de los medicamentos y los productos sanitarios  </a:t>
            </a:r>
          </a:p>
          <a:p>
            <a:pPr algn="l"/>
            <a:endParaRPr lang="es-ES" sz="3600" b="0" i="0" dirty="0">
              <a:solidFill>
                <a:srgbClr val="002060"/>
              </a:solidFill>
              <a:effectLst/>
              <a:highlight>
                <a:srgbClr val="FFFFFF"/>
              </a:highlight>
              <a:latin typeface="+mj-lt"/>
            </a:endParaRPr>
          </a:p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  </a:t>
            </a:r>
            <a:endParaRPr lang="es-ES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B720EB3-65CF-5C56-F42E-8DA89E28EDA2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12</a:t>
            </a:r>
          </a:p>
        </p:txBody>
      </p:sp>
    </p:spTree>
    <p:extLst>
      <p:ext uri="{BB962C8B-B14F-4D97-AF65-F5344CB8AC3E}">
        <p14:creationId xmlns:p14="http://schemas.microsoft.com/office/powerpoint/2010/main" val="328323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BB809-6F31-C273-343C-FF289CCB2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4E3EBA0-A5BA-E143-7234-CD5B43D01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14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C8A75560-26F4-2371-CF11-DB543B1CAC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645364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9F69798D-72D6-F48D-0799-006D5797C306}"/>
              </a:ext>
            </a:extLst>
          </p:cNvPr>
          <p:cNvSpPr txBox="1"/>
          <p:nvPr/>
        </p:nvSpPr>
        <p:spPr>
          <a:xfrm>
            <a:off x="7726680" y="2365623"/>
            <a:ext cx="42293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del Plan Estratégico de Médicos del Mundo, 2026-2029</a:t>
            </a:r>
          </a:p>
          <a:p>
            <a:pPr algn="l"/>
            <a:endParaRPr lang="es-ES" sz="3600" b="0" i="0" dirty="0">
              <a:solidFill>
                <a:srgbClr val="002060"/>
              </a:solidFill>
              <a:effectLst/>
              <a:highlight>
                <a:srgbClr val="FFFFFF"/>
              </a:highlight>
              <a:latin typeface="+mj-lt"/>
            </a:endParaRPr>
          </a:p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  </a:t>
            </a:r>
            <a:endParaRPr lang="es-ES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5E0D36D-C9D3-4691-C487-95393A186764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13</a:t>
            </a:r>
          </a:p>
        </p:txBody>
      </p:sp>
    </p:spTree>
    <p:extLst>
      <p:ext uri="{BB962C8B-B14F-4D97-AF65-F5344CB8AC3E}">
        <p14:creationId xmlns:p14="http://schemas.microsoft.com/office/powerpoint/2010/main" val="2742748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B7A609-FBBA-2FCA-04BF-2480E47FE8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427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D7E29D6-7BC5-4B60-BE52-E1826B5F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1</a:t>
            </a:fld>
            <a:endParaRPr lang="fr-FR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B479FBC-C989-9C48-E2D4-D0D3A6D6FEEF}"/>
              </a:ext>
            </a:extLst>
          </p:cNvPr>
          <p:cNvSpPr txBox="1"/>
          <p:nvPr/>
        </p:nvSpPr>
        <p:spPr>
          <a:xfrm>
            <a:off x="647700" y="1786235"/>
            <a:ext cx="11201400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l"/>
            <a:r>
              <a:rPr lang="es-ES" sz="6000" dirty="0">
                <a:solidFill>
                  <a:srgbClr val="00AE9B"/>
                </a:solidFill>
                <a:latin typeface="+mj-lt"/>
              </a:rPr>
              <a:t>CENSO: </a:t>
            </a:r>
            <a:r>
              <a:rPr lang="es-ES" sz="6000" dirty="0">
                <a:solidFill>
                  <a:srgbClr val="002060"/>
                </a:solidFill>
                <a:latin typeface="+mj-lt"/>
              </a:rPr>
              <a:t>987</a:t>
            </a:r>
          </a:p>
          <a:p>
            <a:pPr algn="l"/>
            <a:r>
              <a:rPr lang="es-ES" sz="6000" dirty="0">
                <a:solidFill>
                  <a:srgbClr val="00AE9B"/>
                </a:solidFill>
                <a:latin typeface="+mj-lt"/>
              </a:rPr>
              <a:t>VOTOS EMITIDOS: </a:t>
            </a:r>
            <a:r>
              <a:rPr lang="es-ES" sz="6000" dirty="0">
                <a:solidFill>
                  <a:srgbClr val="002060"/>
                </a:solidFill>
                <a:latin typeface="+mj-lt"/>
              </a:rPr>
              <a:t>152</a:t>
            </a:r>
          </a:p>
          <a:p>
            <a:pPr algn="l"/>
            <a:r>
              <a:rPr lang="es-ES" sz="6000" dirty="0">
                <a:solidFill>
                  <a:srgbClr val="00AE9B"/>
                </a:solidFill>
                <a:latin typeface="+mj-lt"/>
              </a:rPr>
              <a:t>PORCENTAJE SOBRE CENSO: </a:t>
            </a:r>
            <a:r>
              <a:rPr lang="es-ES" sz="6000" dirty="0">
                <a:solidFill>
                  <a:srgbClr val="002060"/>
                </a:solidFill>
                <a:latin typeface="+mj-lt"/>
              </a:rPr>
              <a:t>15,40 %</a:t>
            </a:r>
          </a:p>
          <a:p>
            <a:r>
              <a:rPr lang="es-ES" sz="6000" dirty="0">
                <a:solidFill>
                  <a:srgbClr val="00AE9B"/>
                </a:solidFill>
                <a:latin typeface="+mj-lt"/>
              </a:rPr>
              <a:t>EN BLANCO EN TODOS LOS PUNTOS: </a:t>
            </a:r>
            <a:r>
              <a:rPr lang="es-ES" sz="6000" dirty="0">
                <a:solidFill>
                  <a:srgbClr val="002060"/>
                </a:solidFill>
                <a:latin typeface="+mj-lt"/>
              </a:rPr>
              <a:t>0 </a:t>
            </a:r>
            <a:r>
              <a:rPr lang="es-ES" sz="6000" dirty="0">
                <a:solidFill>
                  <a:srgbClr val="00AE9B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8038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D7E29D6-7BC5-4B60-BE52-E1826B5F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92F6935A-FA9D-BE3C-045F-1A6B7885F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9821834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99A6021E-F7C7-8FDF-0344-250E7055C9C2}"/>
              </a:ext>
            </a:extLst>
          </p:cNvPr>
          <p:cNvSpPr txBox="1"/>
          <p:nvPr/>
        </p:nvSpPr>
        <p:spPr>
          <a:xfrm>
            <a:off x="7269480" y="2305050"/>
            <a:ext cx="42367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del acta de la anterior asamblea general </a:t>
            </a:r>
            <a:r>
              <a:rPr lang="es-ES" sz="20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(ordinaria de  14 de junio de 2025) </a:t>
            </a:r>
            <a:endParaRPr lang="es-ES" sz="20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B479FBC-C989-9C48-E2D4-D0D3A6D6FEEF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1</a:t>
            </a:r>
          </a:p>
        </p:txBody>
      </p:sp>
    </p:spTree>
    <p:extLst>
      <p:ext uri="{BB962C8B-B14F-4D97-AF65-F5344CB8AC3E}">
        <p14:creationId xmlns:p14="http://schemas.microsoft.com/office/powerpoint/2010/main" val="2894425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D7E29D6-7BC5-4B60-BE52-E1826B5F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3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92F6935A-FA9D-BE3C-045F-1A6B7885F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2621359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99A6021E-F7C7-8FDF-0344-250E7055C9C2}"/>
              </a:ext>
            </a:extLst>
          </p:cNvPr>
          <p:cNvSpPr txBox="1"/>
          <p:nvPr/>
        </p:nvSpPr>
        <p:spPr>
          <a:xfrm>
            <a:off x="7391399" y="1443841"/>
            <a:ext cx="4456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Ratificación de las presidencias de sedes autonómicas como integrantes de la Junta Directiva de Médicos del Mundo.</a:t>
            </a:r>
            <a:endParaRPr lang="es-ES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33A1FAF-49A9-9DCE-9D40-2C72C1D92B22}"/>
              </a:ext>
            </a:extLst>
          </p:cNvPr>
          <p:cNvSpPr txBox="1"/>
          <p:nvPr/>
        </p:nvSpPr>
        <p:spPr>
          <a:xfrm>
            <a:off x="7595870" y="520511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2</a:t>
            </a:r>
          </a:p>
        </p:txBody>
      </p:sp>
    </p:spTree>
    <p:extLst>
      <p:ext uri="{BB962C8B-B14F-4D97-AF65-F5344CB8AC3E}">
        <p14:creationId xmlns:p14="http://schemas.microsoft.com/office/powerpoint/2010/main" val="4233895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D7E29D6-7BC5-4B60-BE52-E1826B5F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4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92F6935A-FA9D-BE3C-045F-1A6B7885F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8768261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99A6021E-F7C7-8FDF-0344-250E7055C9C2}"/>
              </a:ext>
            </a:extLst>
          </p:cNvPr>
          <p:cNvSpPr txBox="1"/>
          <p:nvPr/>
        </p:nvSpPr>
        <p:spPr>
          <a:xfrm>
            <a:off x="7726680" y="2274838"/>
            <a:ext cx="358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del Informe de Gestión 2025</a:t>
            </a:r>
            <a:endParaRPr lang="es-ES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C4D0089-FC16-9C76-E164-3C34FBE58A25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3</a:t>
            </a:r>
          </a:p>
        </p:txBody>
      </p:sp>
    </p:spTree>
    <p:extLst>
      <p:ext uri="{BB962C8B-B14F-4D97-AF65-F5344CB8AC3E}">
        <p14:creationId xmlns:p14="http://schemas.microsoft.com/office/powerpoint/2010/main" val="1553577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D7E29D6-7BC5-4B60-BE52-E1826B5F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92F6935A-FA9D-BE3C-045F-1A6B7885F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7719182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99A6021E-F7C7-8FDF-0344-250E7055C9C2}"/>
              </a:ext>
            </a:extLst>
          </p:cNvPr>
          <p:cNvSpPr txBox="1"/>
          <p:nvPr/>
        </p:nvSpPr>
        <p:spPr>
          <a:xfrm>
            <a:off x="7650480" y="2503438"/>
            <a:ext cx="358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</a:t>
            </a:r>
            <a:r>
              <a:rPr lang="es-ES" sz="3600" dirty="0">
                <a:solidFill>
                  <a:srgbClr val="002060"/>
                </a:solidFill>
                <a:highlight>
                  <a:srgbClr val="FFFFFF"/>
                </a:highlight>
                <a:latin typeface="+mj-lt"/>
              </a:rPr>
              <a:t> </a:t>
            </a:r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del Estado de Cuentas 2025 auditadas.</a:t>
            </a:r>
            <a:endParaRPr lang="es-ES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96CDA78-3C18-4DF1-9683-66C220A8985D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4</a:t>
            </a:r>
          </a:p>
        </p:txBody>
      </p:sp>
    </p:spTree>
    <p:extLst>
      <p:ext uri="{BB962C8B-B14F-4D97-AF65-F5344CB8AC3E}">
        <p14:creationId xmlns:p14="http://schemas.microsoft.com/office/powerpoint/2010/main" val="2644999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D7E29D6-7BC5-4B60-BE52-E1826B5F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6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92F6935A-FA9D-BE3C-045F-1A6B7885F3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5563279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99A6021E-F7C7-8FDF-0344-250E7055C9C2}"/>
              </a:ext>
            </a:extLst>
          </p:cNvPr>
          <p:cNvSpPr txBox="1"/>
          <p:nvPr/>
        </p:nvSpPr>
        <p:spPr>
          <a:xfrm>
            <a:off x="7726680" y="2365623"/>
            <a:ext cx="3586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del Presupuesto 2026</a:t>
            </a:r>
            <a:endParaRPr lang="es-ES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9C1E023-69A2-FC78-0E27-C1F698845EBE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5</a:t>
            </a:r>
          </a:p>
        </p:txBody>
      </p:sp>
    </p:spTree>
    <p:extLst>
      <p:ext uri="{BB962C8B-B14F-4D97-AF65-F5344CB8AC3E}">
        <p14:creationId xmlns:p14="http://schemas.microsoft.com/office/powerpoint/2010/main" val="3181272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89FEDC-2907-63D6-48E7-2D9BB75AC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9D48562-2579-9BAA-8E0C-5A2E8FA9E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5B818DA7-6F53-9C4F-1D56-6A454EFCD9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031293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6A053A17-CC82-9582-08ED-E3978A9D7472}"/>
              </a:ext>
            </a:extLst>
          </p:cNvPr>
          <p:cNvSpPr txBox="1"/>
          <p:nvPr/>
        </p:nvSpPr>
        <p:spPr>
          <a:xfrm>
            <a:off x="7726680" y="2365623"/>
            <a:ext cx="422934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de la propuesta de modificación de Estatutos</a:t>
            </a:r>
          </a:p>
          <a:p>
            <a:pPr algn="l"/>
            <a:r>
              <a:rPr lang="es-ES" dirty="0">
                <a:solidFill>
                  <a:srgbClr val="002060"/>
                </a:solidFill>
                <a:highlight>
                  <a:srgbClr val="FFFFFF"/>
                </a:highlight>
                <a:latin typeface="+mj-lt"/>
              </a:rPr>
              <a:t>(necesario 2/3 votos positivos: </a:t>
            </a:r>
          </a:p>
          <a:p>
            <a:pPr algn="l"/>
            <a:r>
              <a:rPr lang="es-ES" dirty="0">
                <a:solidFill>
                  <a:srgbClr val="002060"/>
                </a:solidFill>
                <a:highlight>
                  <a:srgbClr val="FFFFFF"/>
                </a:highlight>
                <a:latin typeface="+mj-lt"/>
              </a:rPr>
              <a:t>votos a favor 76,97 %)</a:t>
            </a:r>
            <a:endParaRPr lang="es-ES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D0D9379-B741-CF1E-5CAE-7BC8B57878AA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6</a:t>
            </a:r>
          </a:p>
        </p:txBody>
      </p:sp>
    </p:spTree>
    <p:extLst>
      <p:ext uri="{BB962C8B-B14F-4D97-AF65-F5344CB8AC3E}">
        <p14:creationId xmlns:p14="http://schemas.microsoft.com/office/powerpoint/2010/main" val="2756294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74FDF-7FD9-FD44-B543-750FE6D8F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51477CF-2601-2ECE-3245-4AE777C14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15FE-AE8D-4CB4-B6F2-3ACE87CB880A}" type="slidenum">
              <a:rPr lang="fr-FR" smtClean="0"/>
              <a:t>8</a:t>
            </a:fld>
            <a:endParaRPr lang="fr-FR"/>
          </a:p>
        </p:txBody>
      </p:sp>
      <p:graphicFrame>
        <p:nvGraphicFramePr>
          <p:cNvPr id="15" name="Espace réservé du graphique 8">
            <a:extLst>
              <a:ext uri="{FF2B5EF4-FFF2-40B4-BE49-F238E27FC236}">
                <a16:creationId xmlns:a16="http://schemas.microsoft.com/office/drawing/2014/main" id="{9AC08C65-0AD8-B5E4-4209-E0B77BA59A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3284035"/>
              </p:ext>
            </p:extLst>
          </p:nvPr>
        </p:nvGraphicFramePr>
        <p:xfrm>
          <a:off x="0" y="0"/>
          <a:ext cx="7924800" cy="731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7492B08B-54E7-E8DA-D738-33D4AE1FA7DB}"/>
              </a:ext>
            </a:extLst>
          </p:cNvPr>
          <p:cNvSpPr txBox="1"/>
          <p:nvPr/>
        </p:nvSpPr>
        <p:spPr>
          <a:xfrm>
            <a:off x="7726680" y="2365623"/>
            <a:ext cx="42293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3600" b="0" i="0" dirty="0">
                <a:solidFill>
                  <a:srgbClr val="002060"/>
                </a:solidFill>
                <a:effectLst/>
                <a:highlight>
                  <a:srgbClr val="FFFFFF"/>
                </a:highlight>
                <a:latin typeface="+mj-lt"/>
              </a:rPr>
              <a:t>Aprobación Política de conflicto de interés </a:t>
            </a:r>
            <a:endParaRPr lang="es-ES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979BF76-B985-6790-8CF7-01FC7F02FD41}"/>
              </a:ext>
            </a:extLst>
          </p:cNvPr>
          <p:cNvSpPr txBox="1"/>
          <p:nvPr/>
        </p:nvSpPr>
        <p:spPr>
          <a:xfrm>
            <a:off x="7726680" y="1109365"/>
            <a:ext cx="3779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5400" dirty="0">
                <a:solidFill>
                  <a:srgbClr val="00AE9B"/>
                </a:solidFill>
                <a:latin typeface="+mj-lt"/>
              </a:rPr>
              <a:t>PUNTO 7</a:t>
            </a:r>
          </a:p>
        </p:txBody>
      </p:sp>
    </p:spTree>
    <p:extLst>
      <p:ext uri="{BB962C8B-B14F-4D97-AF65-F5344CB8AC3E}">
        <p14:creationId xmlns:p14="http://schemas.microsoft.com/office/powerpoint/2010/main" val="40657699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Médecins du Monde">
      <a:dk1>
        <a:sysClr val="windowText" lastClr="000000"/>
      </a:dk1>
      <a:lt1>
        <a:sysClr val="window" lastClr="FFFFFF"/>
      </a:lt1>
      <a:dk2>
        <a:srgbClr val="0065BD"/>
      </a:dk2>
      <a:lt2>
        <a:srgbClr val="1D1A55"/>
      </a:lt2>
      <a:accent1>
        <a:srgbClr val="BCDFEC"/>
      </a:accent1>
      <a:accent2>
        <a:srgbClr val="00AE9B"/>
      </a:accent2>
      <a:accent3>
        <a:srgbClr val="FFE000"/>
      </a:accent3>
      <a:accent4>
        <a:srgbClr val="E9511C"/>
      </a:accent4>
      <a:accent5>
        <a:srgbClr val="BD1218"/>
      </a:accent5>
      <a:accent6>
        <a:srgbClr val="00AE9B"/>
      </a:accent6>
      <a:hlink>
        <a:srgbClr val="0563C1"/>
      </a:hlink>
      <a:folHlink>
        <a:srgbClr val="954F72"/>
      </a:folHlink>
    </a:clrScheme>
    <a:fontScheme name="Médecins du Monde">
      <a:majorFont>
        <a:latin typeface="Anton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hème Office">
  <a:themeElements>
    <a:clrScheme name="Médecins du Monde">
      <a:dk1>
        <a:sysClr val="windowText" lastClr="000000"/>
      </a:dk1>
      <a:lt1>
        <a:sysClr val="window" lastClr="FFFFFF"/>
      </a:lt1>
      <a:dk2>
        <a:srgbClr val="0065BD"/>
      </a:dk2>
      <a:lt2>
        <a:srgbClr val="1D1A55"/>
      </a:lt2>
      <a:accent1>
        <a:srgbClr val="BCDFEC"/>
      </a:accent1>
      <a:accent2>
        <a:srgbClr val="00AE9B"/>
      </a:accent2>
      <a:accent3>
        <a:srgbClr val="FFE000"/>
      </a:accent3>
      <a:accent4>
        <a:srgbClr val="E9511C"/>
      </a:accent4>
      <a:accent5>
        <a:srgbClr val="BD1218"/>
      </a:accent5>
      <a:accent6>
        <a:srgbClr val="00AE9B"/>
      </a:accent6>
      <a:hlink>
        <a:srgbClr val="0563C1"/>
      </a:hlink>
      <a:folHlink>
        <a:srgbClr val="954F72"/>
      </a:folHlink>
    </a:clrScheme>
    <a:fontScheme name="Médecins du Monde">
      <a:majorFont>
        <a:latin typeface="Anton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6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E386580C03E84E94EA91FC461BA420" ma:contentTypeVersion="16" ma:contentTypeDescription="Crear nuevo documento." ma:contentTypeScope="" ma:versionID="3a411daa3716dbceb15247246a5d9f2a">
  <xsd:schema xmlns:xsd="http://www.w3.org/2001/XMLSchema" xmlns:xs="http://www.w3.org/2001/XMLSchema" xmlns:p="http://schemas.microsoft.com/office/2006/metadata/properties" xmlns:ns2="93903733-0fea-442a-bbf2-1b1bae368187" xmlns:ns3="b1a6cb1a-6c0f-4ec8-979f-455359bc4619" targetNamespace="http://schemas.microsoft.com/office/2006/metadata/properties" ma:root="true" ma:fieldsID="2c97f5dd2e9876403192c1ed56e17855" ns2:_="" ns3:_="">
    <xsd:import namespace="93903733-0fea-442a-bbf2-1b1bae368187"/>
    <xsd:import namespace="b1a6cb1a-6c0f-4ec8-979f-455359bc461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903733-0fea-442a-bbf2-1b1bae3681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Etiquetas de imagen" ma:readOnly="false" ma:fieldId="{5cf76f15-5ced-4ddc-b409-7134ff3c332f}" ma:taxonomyMulti="true" ma:sspId="c3058889-ac5a-448b-8865-e4f4579a17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6cb1a-6c0f-4ec8-979f-455359bc461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00d3635-83bf-4044-b6c3-8d453da68d40}" ma:internalName="TaxCatchAll" ma:showField="CatchAllData" ma:web="b1a6cb1a-6c0f-4ec8-979f-455359bc461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a6cb1a-6c0f-4ec8-979f-455359bc4619" xsi:nil="true"/>
    <lcf76f155ced4ddcb4097134ff3c332f xmlns="93903733-0fea-442a-bbf2-1b1bae36818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F01F36-01A7-4407-BE9B-9BC0D23FA9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903733-0fea-442a-bbf2-1b1bae368187"/>
    <ds:schemaRef ds:uri="b1a6cb1a-6c0f-4ec8-979f-455359bc46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23DD38-2F11-42FD-8E9D-B5E13219DAED}">
  <ds:schemaRefs>
    <ds:schemaRef ds:uri="http://purl.org/dc/terms/"/>
    <ds:schemaRef ds:uri="b1a6cb1a-6c0f-4ec8-979f-455359bc4619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c6b8ec3f-bc02-45d9-9595-cfbd987f005c"/>
    <ds:schemaRef ds:uri="http://www.w3.org/XML/1998/namespace"/>
    <ds:schemaRef ds:uri="93903733-0fea-442a-bbf2-1b1bae368187"/>
  </ds:schemaRefs>
</ds:datastoreItem>
</file>

<file path=customXml/itemProps3.xml><?xml version="1.0" encoding="utf-8"?>
<ds:datastoreItem xmlns:ds="http://schemas.openxmlformats.org/officeDocument/2006/customXml" ds:itemID="{8C3F0F32-A583-42B3-818B-8B3C65D713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217</Words>
  <Application>Microsoft Office PowerPoint</Application>
  <PresentationFormat>Panorámica</PresentationFormat>
  <Paragraphs>57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Anton</vt:lpstr>
      <vt:lpstr>Arial</vt:lpstr>
      <vt:lpstr>Calibri</vt:lpstr>
      <vt:lpstr>Open Sans</vt:lpstr>
      <vt:lpstr>Open Sans ExtraBold</vt:lpstr>
      <vt:lpstr>Thème Office</vt:lpstr>
      <vt:lpstr>1_Thème Office</vt:lpstr>
      <vt:lpstr>RESULTADOS VOTACIONES  ASAMBLEA 2026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Jean-Christophe MOREAU</dc:creator>
  <cp:lastModifiedBy>Rafael Alba</cp:lastModifiedBy>
  <cp:revision>32</cp:revision>
  <dcterms:created xsi:type="dcterms:W3CDTF">2022-09-30T09:14:48Z</dcterms:created>
  <dcterms:modified xsi:type="dcterms:W3CDTF">2026-06-13T16:02:32Z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0x0101005FE386580C03E84E94EA91FC461BA420</vt:lpwstr>
  </property>
  <property fmtid="{D5CDD505-2E9C-101B-9397-08002B2CF9AE}" pid="3" name="MediaServiceImageTags">
    <vt:lpwstr/>
  </property>
</Properties>
</file>